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rgbClr val="0B464E"/>
          </a:fgClr>
          <a:bgClr>
            <a:srgbClr val="144D5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38338"/>
            <a:ext cx="9144000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8300" dirty="0" smtClean="0">
                <a:solidFill>
                  <a:schemeClr val="bg1"/>
                </a:solidFill>
                <a:cs typeface="2  Titr" panose="00000700000000000000" pitchFamily="2" charset="-78"/>
              </a:rPr>
              <a:t>عمامه و </a:t>
            </a:r>
            <a:r>
              <a:rPr lang="fa-IR" sz="8300" dirty="0" smtClean="0">
                <a:solidFill>
                  <a:srgbClr val="FFFF00"/>
                </a:solidFill>
                <a:cs typeface="2  Titr" panose="00000700000000000000" pitchFamily="2" charset="-78"/>
              </a:rPr>
              <a:t>هویت باستانی</a:t>
            </a:r>
            <a:endParaRPr lang="en-US" sz="8300" dirty="0">
              <a:solidFill>
                <a:prstClr val="white"/>
              </a:solidFill>
              <a:cs typeface="2 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07007" y="7629790"/>
            <a:ext cx="8729985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lnSpc>
                <a:spcPct val="105000"/>
              </a:lnSpc>
            </a:pPr>
            <a:r>
              <a:rPr lang="fa-IR" sz="2400" dirty="0" smtClean="0">
                <a:solidFill>
                  <a:prstClr val="white"/>
                </a:solidFill>
                <a:cs typeface="2  Titr" panose="00000700000000000000" pitchFamily="2" charset="-78"/>
              </a:rPr>
              <a:t>‌گفت: ما آریایی هستیم باید اسلام را کنار بگذاریم به هویت باستانی خود برگردیم. </a:t>
            </a:r>
            <a:r>
              <a:rPr lang="fa-IR" sz="2400" dirty="0" smtClean="0">
                <a:solidFill>
                  <a:srgbClr val="FDFD04"/>
                </a:solidFill>
                <a:cs typeface="2  Titr" panose="00000700000000000000" pitchFamily="2" charset="-78"/>
              </a:rPr>
              <a:t>گفتم: اگر صداقت داری در همین قدم اول، عبا و قبا به تن کن و عمامه (دستار) به سرت ببند. پوشش اصیل ایرانی را زنده کن که رضاشاه آن را ممنوع کرده بود.</a:t>
            </a:r>
            <a:br>
              <a:rPr lang="fa-IR" sz="2400" dirty="0" smtClean="0">
                <a:solidFill>
                  <a:srgbClr val="FDFD04"/>
                </a:solidFill>
                <a:cs typeface="2  Titr" panose="00000700000000000000" pitchFamily="2" charset="-78"/>
              </a:rPr>
            </a:br>
            <a:r>
              <a:rPr lang="fa-IR" sz="2400" dirty="0" smtClean="0">
                <a:solidFill>
                  <a:srgbClr val="FDFD04"/>
                </a:solidFill>
                <a:cs typeface="2  Titr" panose="00000700000000000000" pitchFamily="2" charset="-78"/>
              </a:rPr>
              <a:t> </a:t>
            </a:r>
            <a:endParaRPr lang="en-US" sz="2400" dirty="0">
              <a:solidFill>
                <a:srgbClr val="FDFD04"/>
              </a:solidFill>
              <a:cs typeface="2 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2085976"/>
            <a:ext cx="786747" cy="333407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974233" y="2085976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prstClr val="white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prstClr val="white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9" y="1763778"/>
            <a:ext cx="1052264" cy="993517"/>
          </a:xfrm>
          <a:prstGeom prst="rect">
            <a:avLst/>
          </a:prstGeom>
          <a:effec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98" y="2411679"/>
            <a:ext cx="786747" cy="333407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1490893" y="2430679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err="1" smtClean="0">
                <a:solidFill>
                  <a:prstClr val="white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900" b="1" dirty="0">
              <a:solidFill>
                <a:prstClr val="white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4432"/>
            <a:ext cx="9144000" cy="5763734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543288"/>
              </p:ext>
            </p:extLst>
          </p:nvPr>
        </p:nvGraphicFramePr>
        <p:xfrm>
          <a:off x="0" y="1637871"/>
          <a:ext cx="9144000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8" name="Image" r:id="rId7" imgW="15199920" imgH="88560" progId="Photoshop.Image.11">
                  <p:embed/>
                </p:oleObj>
              </mc:Choice>
              <mc:Fallback>
                <p:oleObj name="Image" r:id="rId7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1637871"/>
                        <a:ext cx="9144000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6218086"/>
            <a:ext cx="4169664" cy="503526"/>
          </a:xfrm>
          <a:prstGeom prst="rect">
            <a:avLst/>
          </a:prstGeom>
          <a:solidFill>
            <a:srgbClr val="144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2400" dirty="0" smtClean="0">
                <a:cs typeface="2  Titr" panose="00000700000000000000" pitchFamily="2" charset="-78"/>
              </a:rPr>
              <a:t>عکس قدیمی از جامعه زرتشتیان یزد</a:t>
            </a:r>
            <a:endParaRPr lang="en-US" sz="2400" dirty="0">
              <a:cs typeface="2  Titr" panose="00000700000000000000" pitchFamily="2" charset="-78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7208479" y="1763778"/>
            <a:ext cx="1791446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900" b="1" dirty="0" smtClean="0">
                <a:solidFill>
                  <a:srgbClr val="144D56"/>
                </a:solidFill>
                <a:latin typeface="Book Antiqua" panose="02040602050305030304" pitchFamily="18" charset="0"/>
                <a:ea typeface="Batang" panose="02030600000101010101" pitchFamily="18" charset="-127"/>
                <a:cs typeface="Aharoni" panose="02010803020104030203" pitchFamily="2" charset="-79"/>
              </a:rPr>
              <a:t>Adyannet.com</a:t>
            </a:r>
            <a:endParaRPr lang="en-US" sz="1900" b="1" dirty="0">
              <a:solidFill>
                <a:srgbClr val="144D56"/>
              </a:solidFill>
              <a:latin typeface="Book Antiqua" panose="0204060205030503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35173"/>
              </p:ext>
            </p:extLst>
          </p:nvPr>
        </p:nvGraphicFramePr>
        <p:xfrm>
          <a:off x="0" y="7384044"/>
          <a:ext cx="9144000" cy="73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79" name="Image" r:id="rId9" imgW="15199920" imgH="88560" progId="Photoshop.Image.11">
                  <p:embed/>
                </p:oleObj>
              </mc:Choice>
              <mc:Fallback>
                <p:oleObj name="Image" r:id="rId9" imgW="15199920" imgH="8856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7384044"/>
                        <a:ext cx="9144000" cy="73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0974" y="52944"/>
            <a:ext cx="9042052" cy="9024381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3369</TotalTime>
  <Words>68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Batang</vt:lpstr>
      <vt:lpstr>2  Titr</vt:lpstr>
      <vt:lpstr>Aharoni</vt:lpstr>
      <vt:lpstr>Arial</vt:lpstr>
      <vt:lpstr>Book Antiqua</vt:lpstr>
      <vt:lpstr>Calibri</vt:lpstr>
      <vt:lpstr>Calibri Light</vt:lpstr>
      <vt:lpstr>Office Theme</vt:lpstr>
      <vt:lpstr>Image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330</cp:revision>
  <dcterms:created xsi:type="dcterms:W3CDTF">2020-07-01T15:42:19Z</dcterms:created>
  <dcterms:modified xsi:type="dcterms:W3CDTF">2020-09-14T09:53:25Z</dcterms:modified>
</cp:coreProperties>
</file>