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18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66"/>
    <a:srgbClr val="CCFF33"/>
    <a:srgbClr val="0069B8"/>
    <a:srgbClr val="FF2D2D"/>
    <a:srgbClr val="008000"/>
    <a:srgbClr val="0000FF"/>
    <a:srgbClr val="E60000"/>
    <a:srgbClr val="99FF33"/>
    <a:srgbClr val="49702E"/>
    <a:srgbClr val="0053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>
        <p:scale>
          <a:sx n="60" d="100"/>
          <a:sy n="60" d="100"/>
        </p:scale>
        <p:origin x="-582" y="1164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18/12/1440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18/12/1440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1779" y="6694720"/>
            <a:ext cx="10996138" cy="1251305"/>
          </a:xfrm>
        </p:spPr>
        <p:txBody>
          <a:bodyPr>
            <a:noAutofit/>
          </a:bodyPr>
          <a:lstStyle/>
          <a:p>
            <a:pPr algn="ctr"/>
            <a:r>
              <a:rPr lang="fa-IR" sz="66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165100">
                    <a:schemeClr val="tx1"/>
                  </a:glow>
                </a:effectLst>
                <a:cs typeface="B Jadid" pitchFamily="2" charset="-78"/>
              </a:rPr>
              <a:t>فردوسی و ستایش خاک پای علی</a:t>
            </a:r>
            <a:endParaRPr lang="en-US" sz="6600" dirty="0">
              <a:solidFill>
                <a:schemeClr val="accent4">
                  <a:lumMod val="60000"/>
                  <a:lumOff val="40000"/>
                </a:schemeClr>
              </a:solidFill>
              <a:effectLst>
                <a:glow rad="165100">
                  <a:schemeClr val="tx1"/>
                </a:glow>
              </a:effectLst>
              <a:cs typeface="B Jadid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11779" y="6292672"/>
            <a:ext cx="750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3600" b="1" dirty="0">
                <a:solidFill>
                  <a:schemeClr val="accent2"/>
                </a:solidFill>
                <a:cs typeface="B Jadid" pitchFamily="2" charset="-78"/>
                <a:sym typeface="Abo-thar"/>
              </a:rPr>
              <a:t>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17622" y="8318267"/>
            <a:ext cx="6216369" cy="1116982"/>
          </a:xfrm>
        </p:spPr>
        <p:txBody>
          <a:bodyPr>
            <a:noAutofit/>
          </a:bodyPr>
          <a:lstStyle/>
          <a:p>
            <a:pPr marL="0" indent="0" algn="justLow">
              <a:buNone/>
            </a:pPr>
            <a:r>
              <a:rPr lang="fa-IR" sz="6600" dirty="0">
                <a:latin typeface="Adobe Arabic" pitchFamily="18" charset="-78"/>
                <a:cs typeface="Adobe Arabic" pitchFamily="18" charset="-78"/>
              </a:rPr>
              <a:t>نترسم که دارم ز روشن </a:t>
            </a:r>
            <a:r>
              <a:rPr lang="fa-IR" sz="6600" dirty="0" smtClean="0">
                <a:latin typeface="Adobe Arabic" pitchFamily="18" charset="-78"/>
                <a:cs typeface="Adobe Arabic" pitchFamily="18" charset="-78"/>
              </a:rPr>
              <a:t>دلی</a:t>
            </a:r>
            <a:br>
              <a:rPr lang="fa-IR" sz="6600" dirty="0" smtClean="0">
                <a:latin typeface="Adobe Arabic" pitchFamily="18" charset="-78"/>
                <a:cs typeface="Adobe Arabic" pitchFamily="18" charset="-78"/>
              </a:rPr>
            </a:br>
            <a:endParaRPr lang="fa-IR" sz="66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36516" y="8283001"/>
            <a:ext cx="6106240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6600" dirty="0">
                <a:latin typeface="Adobe Arabic" pitchFamily="18" charset="-78"/>
                <a:cs typeface="Adobe Arabic" pitchFamily="18" charset="-78"/>
              </a:rPr>
              <a:t>به دل مهر جان نبی و </a:t>
            </a:r>
            <a:r>
              <a:rPr lang="fa-IR" sz="6600" dirty="0" smtClean="0">
                <a:latin typeface="Adobe Arabic" pitchFamily="18" charset="-78"/>
                <a:cs typeface="Adobe Arabic" pitchFamily="18" charset="-78"/>
              </a:rPr>
              <a:t>علی</a:t>
            </a:r>
            <a:br>
              <a:rPr lang="fa-IR" sz="6600" dirty="0" smtClean="0">
                <a:latin typeface="Adobe Arabic" pitchFamily="18" charset="-78"/>
                <a:cs typeface="Adobe Arabic" pitchFamily="18" charset="-78"/>
              </a:rPr>
            </a:br>
            <a:endParaRPr lang="fa-IR" sz="66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7617625" y="9670223"/>
            <a:ext cx="6216369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6600" dirty="0">
                <a:latin typeface="Adobe Arabic" pitchFamily="18" charset="-78"/>
                <a:cs typeface="Adobe Arabic" pitchFamily="18" charset="-78"/>
              </a:rPr>
              <a:t>منم </a:t>
            </a:r>
            <a:r>
              <a:rPr lang="fa-IR" sz="6600" dirty="0" smtClean="0">
                <a:latin typeface="Adobe Arabic" pitchFamily="18" charset="-78"/>
                <a:cs typeface="Adobe Arabic" pitchFamily="18" charset="-78"/>
              </a:rPr>
              <a:t>بنده‌ی </a:t>
            </a:r>
            <a:r>
              <a:rPr lang="fa-IR" sz="6600" dirty="0">
                <a:latin typeface="Adobe Arabic" pitchFamily="18" charset="-78"/>
                <a:cs typeface="Adobe Arabic" pitchFamily="18" charset="-78"/>
              </a:rPr>
              <a:t>اهل بیت </a:t>
            </a:r>
            <a:r>
              <a:rPr lang="fa-IR" sz="6600" dirty="0" smtClean="0">
                <a:latin typeface="Adobe Arabic" pitchFamily="18" charset="-78"/>
                <a:cs typeface="Adobe Arabic" pitchFamily="18" charset="-78"/>
              </a:rPr>
              <a:t>نبی</a:t>
            </a:r>
            <a:br>
              <a:rPr lang="fa-IR" sz="6600" dirty="0" smtClean="0">
                <a:latin typeface="Adobe Arabic" pitchFamily="18" charset="-78"/>
                <a:cs typeface="Adobe Arabic" pitchFamily="18" charset="-78"/>
              </a:rPr>
            </a:br>
            <a:endParaRPr lang="fa-IR" sz="66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736518" y="9641894"/>
            <a:ext cx="6106240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 rtl="0">
              <a:buNone/>
            </a:pPr>
            <a:r>
              <a:rPr lang="fa-IR" sz="6600" dirty="0" smtClean="0">
                <a:latin typeface="Adobe Arabic" pitchFamily="18" charset="-78"/>
                <a:cs typeface="Adobe Arabic" pitchFamily="18" charset="-78"/>
              </a:rPr>
              <a:t>ستاینده </a:t>
            </a:r>
            <a:r>
              <a:rPr lang="fa-IR" sz="6600" dirty="0">
                <a:latin typeface="Adobe Arabic" pitchFamily="18" charset="-78"/>
                <a:cs typeface="Adobe Arabic" pitchFamily="18" charset="-78"/>
              </a:rPr>
              <a:t>خاک و پای </a:t>
            </a:r>
            <a:r>
              <a:rPr lang="fa-IR" sz="6600" dirty="0" smtClean="0">
                <a:latin typeface="Adobe Arabic" pitchFamily="18" charset="-78"/>
                <a:cs typeface="Adobe Arabic" pitchFamily="18" charset="-78"/>
              </a:rPr>
              <a:t>وصی</a:t>
            </a:r>
            <a:br>
              <a:rPr lang="fa-IR" sz="6600" dirty="0" smtClean="0">
                <a:latin typeface="Adobe Arabic" pitchFamily="18" charset="-78"/>
                <a:cs typeface="Adobe Arabic" pitchFamily="18" charset="-78"/>
              </a:rPr>
            </a:br>
            <a:endParaRPr lang="fa-IR" sz="66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7617624" y="10516385"/>
            <a:ext cx="6216369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6600" dirty="0">
                <a:latin typeface="Adobe Arabic" pitchFamily="18" charset="-78"/>
                <a:cs typeface="Adobe Arabic" pitchFamily="18" charset="-78"/>
              </a:rPr>
              <a:t>اگر چشم داری </a:t>
            </a:r>
            <a:r>
              <a:rPr lang="fa-IR" sz="6600" dirty="0" smtClean="0">
                <a:latin typeface="Adobe Arabic" pitchFamily="18" charset="-78"/>
                <a:cs typeface="Adobe Arabic" pitchFamily="18" charset="-78"/>
              </a:rPr>
              <a:t>بدیگر سرای</a:t>
            </a:r>
            <a:br>
              <a:rPr lang="fa-IR" sz="6600" dirty="0" smtClean="0">
                <a:latin typeface="Adobe Arabic" pitchFamily="18" charset="-78"/>
                <a:cs typeface="Adobe Arabic" pitchFamily="18" charset="-78"/>
              </a:rPr>
            </a:br>
            <a:endParaRPr lang="fa-IR" sz="66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736517" y="10488056"/>
            <a:ext cx="6106240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6600" dirty="0">
                <a:latin typeface="Adobe Arabic" pitchFamily="18" charset="-78"/>
                <a:cs typeface="Adobe Arabic" pitchFamily="18" charset="-78"/>
              </a:rPr>
              <a:t>به نزد نبی و علی گیر </a:t>
            </a:r>
            <a:r>
              <a:rPr lang="fa-IR" sz="6600" dirty="0" smtClean="0">
                <a:latin typeface="Adobe Arabic" pitchFamily="18" charset="-78"/>
                <a:cs typeface="Adobe Arabic" pitchFamily="18" charset="-78"/>
              </a:rPr>
              <a:t>جای</a:t>
            </a:r>
            <a:br>
              <a:rPr lang="fa-IR" sz="6600" dirty="0" smtClean="0">
                <a:latin typeface="Adobe Arabic" pitchFamily="18" charset="-78"/>
                <a:cs typeface="Adobe Arabic" pitchFamily="18" charset="-78"/>
              </a:rPr>
            </a:br>
            <a:endParaRPr lang="fa-IR" sz="66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7617623" y="11444432"/>
            <a:ext cx="6216369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6600" dirty="0">
                <a:latin typeface="Adobe Arabic" pitchFamily="18" charset="-78"/>
                <a:cs typeface="Adobe Arabic" pitchFamily="18" charset="-78"/>
              </a:rPr>
              <a:t>گرت زین </a:t>
            </a:r>
            <a:r>
              <a:rPr lang="fa-IR" sz="6600" dirty="0" smtClean="0">
                <a:latin typeface="Adobe Arabic" pitchFamily="18" charset="-78"/>
                <a:cs typeface="Adobe Arabic" pitchFamily="18" charset="-78"/>
              </a:rPr>
              <a:t>بد</a:t>
            </a:r>
            <a:r>
              <a:rPr lang="fa-IR" sz="4000" dirty="0" smtClean="0">
                <a:latin typeface="Adobe Arabic" pitchFamily="18" charset="-78"/>
                <a:cs typeface="Adobe Arabic" pitchFamily="18" charset="-78"/>
              </a:rPr>
              <a:t> </a:t>
            </a:r>
            <a:r>
              <a:rPr lang="fa-IR" sz="6600" dirty="0" smtClean="0">
                <a:latin typeface="Adobe Arabic" pitchFamily="18" charset="-78"/>
                <a:cs typeface="Adobe Arabic" pitchFamily="18" charset="-78"/>
              </a:rPr>
              <a:t>آید</a:t>
            </a:r>
            <a:r>
              <a:rPr lang="fa-IR" sz="2800" dirty="0" smtClean="0">
                <a:latin typeface="Adobe Arabic" pitchFamily="18" charset="-78"/>
                <a:cs typeface="Adobe Arabic" pitchFamily="18" charset="-78"/>
              </a:rPr>
              <a:t> </a:t>
            </a:r>
            <a:r>
              <a:rPr lang="fa-IR" sz="6600" dirty="0">
                <a:latin typeface="Adobe Arabic" pitchFamily="18" charset="-78"/>
                <a:cs typeface="Adobe Arabic" pitchFamily="18" charset="-78"/>
              </a:rPr>
              <a:t>گناه </a:t>
            </a:r>
            <a:r>
              <a:rPr lang="fa-IR" sz="6600" dirty="0" smtClean="0">
                <a:latin typeface="Adobe Arabic" pitchFamily="18" charset="-78"/>
                <a:cs typeface="Adobe Arabic" pitchFamily="18" charset="-78"/>
              </a:rPr>
              <a:t>منست</a:t>
            </a:r>
            <a:br>
              <a:rPr lang="fa-IR" sz="6600" dirty="0" smtClean="0">
                <a:latin typeface="Adobe Arabic" pitchFamily="18" charset="-78"/>
                <a:cs typeface="Adobe Arabic" pitchFamily="18" charset="-78"/>
              </a:rPr>
            </a:br>
            <a:endParaRPr lang="fa-IR" sz="66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36516" y="11493346"/>
            <a:ext cx="6106240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5400" dirty="0" smtClean="0">
                <a:latin typeface="Adobe Arabic" pitchFamily="18" charset="-78"/>
                <a:cs typeface="Adobe Arabic" pitchFamily="18" charset="-78"/>
              </a:rPr>
              <a:t>چُنینَست </a:t>
            </a:r>
            <a:r>
              <a:rPr lang="fa-IR" sz="5400" dirty="0">
                <a:latin typeface="Adobe Arabic" pitchFamily="18" charset="-78"/>
                <a:cs typeface="Adobe Arabic" pitchFamily="18" charset="-78"/>
              </a:rPr>
              <a:t>و این دین و راه </a:t>
            </a:r>
            <a:r>
              <a:rPr lang="fa-IR" sz="5400" dirty="0" smtClean="0">
                <a:latin typeface="Adobe Arabic" pitchFamily="18" charset="-78"/>
                <a:cs typeface="Adobe Arabic" pitchFamily="18" charset="-78"/>
              </a:rPr>
              <a:t>منست</a:t>
            </a:r>
            <a:br>
              <a:rPr lang="fa-IR" sz="5400" dirty="0" smtClean="0">
                <a:latin typeface="Adobe Arabic" pitchFamily="18" charset="-78"/>
                <a:cs typeface="Adobe Arabic" pitchFamily="18" charset="-78"/>
              </a:rPr>
            </a:br>
            <a:endParaRPr lang="fa-IR" sz="54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617620" y="12372228"/>
            <a:ext cx="6216369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6000" dirty="0">
                <a:latin typeface="Adobe Arabic" pitchFamily="18" charset="-78"/>
                <a:cs typeface="Adobe Arabic" pitchFamily="18" charset="-78"/>
              </a:rPr>
              <a:t>برین زادم و هم برین </a:t>
            </a:r>
            <a:r>
              <a:rPr lang="fa-IR" sz="6000" dirty="0" smtClean="0">
                <a:latin typeface="Adobe Arabic" pitchFamily="18" charset="-78"/>
                <a:cs typeface="Adobe Arabic" pitchFamily="18" charset="-78"/>
              </a:rPr>
              <a:t>بگذرم</a:t>
            </a:r>
            <a:br>
              <a:rPr lang="fa-IR" sz="6000" dirty="0" smtClean="0">
                <a:latin typeface="Adobe Arabic" pitchFamily="18" charset="-78"/>
                <a:cs typeface="Adobe Arabic" pitchFamily="18" charset="-78"/>
              </a:rPr>
            </a:br>
            <a:endParaRPr lang="fa-IR" sz="6000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736516" y="12395462"/>
            <a:ext cx="6106240" cy="1116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buNone/>
            </a:pPr>
            <a:r>
              <a:rPr lang="fa-IR" sz="6000" dirty="0">
                <a:latin typeface="Adobe Arabic" pitchFamily="18" charset="-78"/>
                <a:cs typeface="Adobe Arabic" pitchFamily="18" charset="-78"/>
              </a:rPr>
              <a:t>چنان دان که خاک پی </a:t>
            </a:r>
            <a:r>
              <a:rPr lang="fa-IR" sz="6000" dirty="0" smtClean="0">
                <a:latin typeface="Adobe Arabic" pitchFamily="18" charset="-78"/>
                <a:cs typeface="Adobe Arabic" pitchFamily="18" charset="-78"/>
              </a:rPr>
              <a:t>حیدرم</a:t>
            </a:r>
            <a:br>
              <a:rPr lang="fa-IR" sz="6000" dirty="0" smtClean="0">
                <a:latin typeface="Adobe Arabic" pitchFamily="18" charset="-78"/>
                <a:cs typeface="Adobe Arabic" pitchFamily="18" charset="-78"/>
              </a:rPr>
            </a:br>
            <a:endParaRPr lang="fa-IR" sz="60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1026" name="Picture 2" descr="Image result for flower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392954"/>
            <a:ext cx="5218386" cy="668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Image result for flower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41618" flipH="1">
            <a:off x="-1424153" y="-3926355"/>
            <a:ext cx="7341474" cy="940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812" y="4651616"/>
            <a:ext cx="578192" cy="578192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794688" y="4679102"/>
            <a:ext cx="1545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 smtClean="0">
                <a:solidFill>
                  <a:prstClr val="black"/>
                </a:solidFill>
              </a:rPr>
              <a:t>ir_bastan</a:t>
            </a:r>
            <a:endParaRPr lang="fa-IR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3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3884</TotalTime>
  <Words>68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2_Office Theme</vt:lpstr>
      <vt:lpstr>فردوسی و ستایش خاک پای علی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398</cp:revision>
  <dcterms:created xsi:type="dcterms:W3CDTF">2019-05-11T09:22:03Z</dcterms:created>
  <dcterms:modified xsi:type="dcterms:W3CDTF">2019-08-19T10:28:36Z</dcterms:modified>
</cp:coreProperties>
</file>