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81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990099"/>
    <a:srgbClr val="D9FFA7"/>
    <a:srgbClr val="008000"/>
    <a:srgbClr val="0000FF"/>
    <a:srgbClr val="CC0000"/>
    <a:srgbClr val="0033CC"/>
    <a:srgbClr val="FF0000"/>
    <a:srgbClr val="009900"/>
    <a:srgbClr val="B7F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66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1441/03/30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1441/03/30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5056" y="1812703"/>
            <a:ext cx="7412810" cy="10789842"/>
          </a:xfrm>
        </p:spPr>
        <p:txBody>
          <a:bodyPr>
            <a:normAutofit/>
          </a:bodyPr>
          <a:lstStyle/>
          <a:p>
            <a:pPr algn="r"/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او مهره انگلیس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 مؤسس لـژ فراماسونیِ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«بیداری ایرانیان»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و استاد اعظم ماسون‌های  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ایران بود که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در دورانِ پهلویِ اول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برای ترویج کورش‌گرایی و زرتشتی‌گری و استحاله 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هویتی ایرانیان از هیچ خیانتی</a:t>
            </a:r>
            <a:b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</a:br>
            <a:r>
              <a:rPr lang="fa-IR" sz="60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مضایقه نکرد. </a:t>
            </a:r>
            <a:endParaRPr lang="en-US" sz="60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0942" y="258340"/>
            <a:ext cx="13921187" cy="2689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fa-IR" sz="6600" b="1" dirty="0" smtClean="0">
                <a:solidFill>
                  <a:schemeClr val="bg1"/>
                </a:solidFill>
                <a:effectLst>
                  <a:glow rad="215900">
                    <a:srgbClr val="CC0066"/>
                  </a:glow>
                </a:effectLst>
                <a:latin typeface="Adobe Arabic" panose="02040503050201020203" pitchFamily="18" charset="-78"/>
                <a:cs typeface="B Jadid" panose="00000700000000000000" pitchFamily="2" charset="-78"/>
              </a:rPr>
              <a:t>محمدعلی فروغی</a:t>
            </a:r>
            <a:br>
              <a:rPr lang="fa-IR" sz="6600" b="1" dirty="0" smtClean="0">
                <a:solidFill>
                  <a:schemeClr val="bg1"/>
                </a:solidFill>
                <a:effectLst>
                  <a:glow rad="215900">
                    <a:srgbClr val="CC0066"/>
                  </a:glow>
                </a:effectLst>
                <a:latin typeface="Adobe Arabic" panose="02040503050201020203" pitchFamily="18" charset="-78"/>
                <a:cs typeface="B Jadid" panose="00000700000000000000" pitchFamily="2" charset="-78"/>
              </a:rPr>
            </a:br>
            <a:r>
              <a:rPr lang="fa-IR" sz="4400" dirty="0" smtClean="0">
                <a:solidFill>
                  <a:schemeClr val="bg1"/>
                </a:solidFill>
                <a:effectLst>
                  <a:glow rad="215900">
                    <a:schemeClr val="tx1"/>
                  </a:glow>
                </a:effectLst>
                <a:latin typeface="Adobe Arabic" panose="02040503050201020203" pitchFamily="18" charset="-78"/>
                <a:cs typeface="B Jadid" panose="00000700000000000000" pitchFamily="2" charset="-78"/>
              </a:rPr>
              <a:t>پدر جریان باستانگرایی در ايران</a:t>
            </a:r>
            <a:endParaRPr lang="en-US" sz="4400" dirty="0">
              <a:solidFill>
                <a:schemeClr val="bg1"/>
              </a:solidFill>
              <a:effectLst>
                <a:glow rad="215900">
                  <a:schemeClr val="tx1"/>
                </a:glow>
              </a:effectLst>
              <a:latin typeface="Adobe Arabic" panose="02040503050201020203" pitchFamily="18" charset="-78"/>
              <a:cs typeface="B Jadid" panose="000007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42706" y="11187951"/>
            <a:ext cx="13996801" cy="1156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en-US" sz="4000" b="1" dirty="0">
              <a:solidFill>
                <a:schemeClr val="bg1"/>
              </a:solidFill>
              <a:effectLst>
                <a:glow rad="203200">
                  <a:srgbClr val="CC0066"/>
                </a:glow>
              </a:effectLst>
              <a:latin typeface="Adobe Arabic" panose="02040503050201020203" pitchFamily="18" charset="-78"/>
              <a:cs typeface="2 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6519" y="12214358"/>
            <a:ext cx="13470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>
              <a:cs typeface="2  Titr" panose="000007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86427" y="11055261"/>
            <a:ext cx="13604461" cy="2318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439997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92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400" b="1" dirty="0" smtClean="0">
                <a:solidFill>
                  <a:schemeClr val="bg1"/>
                </a:solidFill>
                <a:effectLst>
                  <a:glow rad="177800">
                    <a:srgbClr val="CC0066"/>
                  </a:glow>
                </a:effectLst>
                <a:latin typeface="Adobe Arabic" panose="02040503050201020203" pitchFamily="18" charset="-78"/>
                <a:cs typeface="2  Titr" panose="00000700000000000000" pitchFamily="2" charset="-78"/>
              </a:rPr>
              <a:t>عضویت فروغی در جریان فراماسونری:</a:t>
            </a:r>
            <a:endParaRPr lang="en-US" sz="4400" b="1" dirty="0">
              <a:solidFill>
                <a:schemeClr val="bg1"/>
              </a:solidFill>
              <a:effectLst>
                <a:glow rad="177800">
                  <a:srgbClr val="CC0066"/>
                </a:glow>
              </a:effectLst>
              <a:latin typeface="Adobe Arabic" panose="02040503050201020203" pitchFamily="18" charset="-78"/>
              <a:cs typeface="2 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249" y="12871652"/>
            <a:ext cx="13890889" cy="110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اسماعیل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رائین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فراموشخانه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و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فراماسونری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در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ایران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en-US" sz="2800" dirty="0" err="1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تهرا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ن: ا</a:t>
            </a:r>
            <a:r>
              <a:rPr lang="en-US" sz="2800" dirty="0" err="1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میرکبیر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1356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جلد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1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ص ۴۰ 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و۲۵۳ 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و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/>
            </a:r>
            <a:b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</a:br>
            <a:r>
              <a:rPr lang="en-US" sz="2800" dirty="0" err="1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جلد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2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ص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199-112.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حسین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مکی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تاریخ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بیست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ساله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ایران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</a:t>
            </a:r>
            <a:r>
              <a:rPr lang="en-US" sz="2800" dirty="0" err="1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تهران</a:t>
            </a:r>
            <a:r>
              <a:rPr lang="fa-IR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: </a:t>
            </a:r>
            <a:r>
              <a:rPr lang="en-US" sz="2800" dirty="0" err="1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نشر</a:t>
            </a:r>
            <a:r>
              <a:rPr lang="en-US" sz="2800" dirty="0" smtClean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ناشر</a:t>
            </a:r>
            <a:r>
              <a:rPr lang="en-US" sz="2800" dirty="0">
                <a:solidFill>
                  <a:schemeClr val="bg1"/>
                </a:solidFill>
                <a:effectLst>
                  <a:glow rad="1778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، ج ۴،  ص ۲۰–۲۱.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99" y="209708"/>
            <a:ext cx="882653" cy="88265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659619" y="288678"/>
            <a:ext cx="2179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chemeClr val="bg1"/>
                </a:solidFill>
              </a:rPr>
              <a:t>ir_bastan</a:t>
            </a:r>
            <a:endParaRPr lang="fa-IR" sz="4000" b="1" dirty="0">
              <a:solidFill>
                <a:schemeClr val="bg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11" y="331391"/>
            <a:ext cx="639288" cy="63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5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5584</TotalTime>
  <Words>36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2  Titr</vt:lpstr>
      <vt:lpstr>Adobe Arabic</vt:lpstr>
      <vt:lpstr>Arial</vt:lpstr>
      <vt:lpstr>B Jadid</vt:lpstr>
      <vt:lpstr>Calibri</vt:lpstr>
      <vt:lpstr>Calibri Light</vt:lpstr>
      <vt:lpstr>2_Office Theme</vt:lpstr>
      <vt:lpstr>او مهره انگلیس و مؤسس لـژ فراماسونیِ «بیداری ایرانیان» و استاد اعظم ماسون‌های   ایران بود که در دورانِ پهلویِ اول برای ترویج کورش‌گرایی و زرتشتی‌گری و استحاله  هویتی ایرانیان از هیچ خیانتی مضایقه نکرد.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597</cp:revision>
  <dcterms:created xsi:type="dcterms:W3CDTF">2019-05-11T09:22:03Z</dcterms:created>
  <dcterms:modified xsi:type="dcterms:W3CDTF">2019-11-27T04:48:11Z</dcterms:modified>
</cp:coreProperties>
</file>