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83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9B8"/>
    <a:srgbClr val="365422"/>
    <a:srgbClr val="E60000"/>
    <a:srgbClr val="49702E"/>
    <a:srgbClr val="B80000"/>
    <a:srgbClr val="B45210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00" autoAdjust="0"/>
    <p:restoredTop sz="94660"/>
  </p:normalViewPr>
  <p:slideViewPr>
    <p:cSldViewPr snapToGrid="0">
      <p:cViewPr>
        <p:scale>
          <a:sx n="30" d="100"/>
          <a:sy n="30" d="100"/>
        </p:scale>
        <p:origin x="-2100" y="-20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18/11/1440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553" y="-252248"/>
            <a:ext cx="13810593" cy="2175641"/>
          </a:xfrm>
        </p:spPr>
        <p:txBody>
          <a:bodyPr>
            <a:normAutofit/>
          </a:bodyPr>
          <a:lstStyle/>
          <a:p>
            <a:pPr algn="ctr"/>
            <a:r>
              <a:rPr lang="fa-IR" sz="8000" dirty="0" smtClean="0">
                <a:cs typeface="2  Titr" pitchFamily="2" charset="-78"/>
              </a:rPr>
              <a:t>توهین به قوم عرب‌، خیانت به ایران</a:t>
            </a:r>
            <a:endParaRPr lang="en-US" sz="80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63155"/>
            <a:ext cx="14400213" cy="29142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fa-IR" sz="4400" dirty="0" smtClean="0">
                <a:solidFill>
                  <a:srgbClr val="B80000"/>
                </a:solidFill>
                <a:cs typeface="2  Titr" pitchFamily="2" charset="-78"/>
              </a:rPr>
              <a:t>دم از کورش و نژاد آریایی و زرتشت می‌زد و به عرب‌ها فحش می‌داد.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   گفتم: این همه ادعای گفتـار نیک، همین بود؟ </a:t>
            </a:r>
            <a:endParaRPr lang="en-US" sz="4000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4" y="7394646"/>
            <a:ext cx="144002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39997">
              <a:lnSpc>
                <a:spcPct val="110000"/>
              </a:lnSpc>
              <a:spcBef>
                <a:spcPts val="1575"/>
              </a:spcBef>
            </a:pP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به عرب‌های ایران 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میگن ببینید </a:t>
            </a: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فارس‌ها و لرها 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به شما فحش میدن پس </a:t>
            </a: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از 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ایران جدا بشید </a:t>
            </a: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و از اونها انتقام بگیرید (ترویج 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تجزیه طلبی</a:t>
            </a: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). </a:t>
            </a:r>
            <a:r>
              <a:rPr lang="fa-IR" sz="4000" dirty="0">
                <a:solidFill>
                  <a:srgbClr val="0069B8"/>
                </a:solidFill>
                <a:cs typeface="2  Titr" pitchFamily="2" charset="-78"/>
              </a:rPr>
              <a:t>پس </a:t>
            </a: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وقتی به عرب‌‌ها فحش میدی یعنی داری به نقشه انگلیس و اسرائیل کمک می‌کنی.</a:t>
            </a:r>
            <a:endParaRPr lang="fa-IR" sz="4000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1000793"/>
            <a:ext cx="144002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39997">
              <a:spcBef>
                <a:spcPts val="1575"/>
              </a:spcBef>
            </a:pPr>
            <a:r>
              <a:rPr lang="fa-IR" sz="4000" dirty="0" smtClean="0">
                <a:cs typeface="2  Titr" pitchFamily="2" charset="-78"/>
              </a:rPr>
              <a:t>گفتم </a:t>
            </a:r>
            <a:r>
              <a:rPr lang="fa-IR" sz="4000" dirty="0">
                <a:cs typeface="2  Titr" pitchFamily="2" charset="-78"/>
              </a:rPr>
              <a:t>اتفاقاْ عرب‌های </a:t>
            </a:r>
            <a:r>
              <a:rPr lang="fa-IR" sz="4000" dirty="0" smtClean="0">
                <a:cs typeface="2  Titr" pitchFamily="2" charset="-78"/>
              </a:rPr>
              <a:t>ایران، عرب </a:t>
            </a:r>
            <a:r>
              <a:rPr lang="fa-IR" sz="4000" dirty="0">
                <a:cs typeface="2  Titr" pitchFamily="2" charset="-78"/>
              </a:rPr>
              <a:t>اصیل هستند. یعنی از طوایف و عشایر اصیل </a:t>
            </a:r>
            <a:r>
              <a:rPr lang="fa-IR" sz="4000" dirty="0" smtClean="0">
                <a:cs typeface="2  Titr" pitchFamily="2" charset="-78"/>
              </a:rPr>
              <a:t>عربی و دارای شجره هستند. </a:t>
            </a:r>
            <a:r>
              <a:rPr lang="fa-IR" sz="4000" dirty="0">
                <a:cs typeface="2  Titr" pitchFamily="2" charset="-78"/>
              </a:rPr>
              <a:t>مثل بنی تمیم٬ بنی کنانه٬‌آل حمید٬</a:t>
            </a:r>
            <a:r>
              <a:rPr lang="fa-IR" sz="600" dirty="0">
                <a:cs typeface="2  Titr" pitchFamily="2" charset="-78"/>
              </a:rPr>
              <a:t> </a:t>
            </a:r>
            <a:r>
              <a:rPr lang="fa-IR" sz="4000" dirty="0">
                <a:cs typeface="2  Titr" pitchFamily="2" charset="-78"/>
              </a:rPr>
              <a:t>آل کثیر٬ ابوکلده٬</a:t>
            </a:r>
            <a:r>
              <a:rPr lang="fa-IR" sz="100" dirty="0">
                <a:cs typeface="2  Titr" pitchFamily="2" charset="-78"/>
              </a:rPr>
              <a:t> </a:t>
            </a:r>
            <a:r>
              <a:rPr lang="fa-IR" sz="4000" dirty="0">
                <a:cs typeface="2  Titr" pitchFamily="2" charset="-78"/>
              </a:rPr>
              <a:t>آلبوفرحان٬ باوی٬ بنی صالح٬ بنی‎‌هلال٬ بنی‌خزاعه٬ بنی‌ساله٬ </a:t>
            </a:r>
            <a:r>
              <a:rPr lang="fa-IR" sz="4000" dirty="0" smtClean="0">
                <a:cs typeface="2  Titr" pitchFamily="2" charset="-78"/>
              </a:rPr>
              <a:t>بنی‌طرف </a:t>
            </a:r>
            <a:r>
              <a:rPr lang="fa-IR" sz="4000" dirty="0">
                <a:cs typeface="2  Titr" pitchFamily="2" charset="-78"/>
              </a:rPr>
              <a:t>بنی‌هاشم٬ بنی‌کعب٬ حلاف٬ حزبه٬ بنی خزیمه٬ خزرج و... </a:t>
            </a:r>
            <a:r>
              <a:rPr lang="fa-IR" sz="4000" dirty="0" smtClean="0">
                <a:cs typeface="2  Titr" pitchFamily="2" charset="-78"/>
              </a:rPr>
              <a:t>ثانیاً </a:t>
            </a:r>
            <a:r>
              <a:rPr lang="fa-IR" sz="4000" dirty="0">
                <a:cs typeface="2  Titr" pitchFamily="2" charset="-78"/>
              </a:rPr>
              <a:t>اگر میخای به آل سعود فحش بدی٬ خب بگو آل سعود! چرا به همه عرب‌ها فحش میدی</a:t>
            </a:r>
            <a:r>
              <a:rPr lang="fa-IR" sz="4000" dirty="0" smtClean="0">
                <a:cs typeface="2  Titr" pitchFamily="2" charset="-78"/>
              </a:rPr>
              <a:t>؟!</a:t>
            </a:r>
            <a:endParaRPr lang="fa-IR" sz="4000" dirty="0">
              <a:cs typeface="2  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6409" y="3285829"/>
            <a:ext cx="819970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10000"/>
              </a:lnSpc>
            </a:pPr>
            <a:r>
              <a:rPr lang="fa-IR" sz="4000" dirty="0" smtClean="0">
                <a:solidFill>
                  <a:srgbClr val="0069B8"/>
                </a:solidFill>
                <a:cs typeface="2  Titr" pitchFamily="2" charset="-78"/>
              </a:rPr>
              <a:t>گفتم</a:t>
            </a:r>
            <a:r>
              <a:rPr lang="fa-IR" sz="4000" dirty="0" smtClean="0">
                <a:solidFill>
                  <a:srgbClr val="B4521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solidFill>
                  <a:srgbClr val="365422"/>
                </a:solidFill>
                <a:cs typeface="2  Titr" pitchFamily="2" charset="-78"/>
              </a:rPr>
              <a:t>می‌دونستی این فحش‌ها چقدر </a:t>
            </a:r>
            <a:r>
              <a:rPr lang="fa-IR" sz="4000" dirty="0">
                <a:solidFill>
                  <a:srgbClr val="365422"/>
                </a:solidFill>
                <a:cs typeface="2  Titr" pitchFamily="2" charset="-78"/>
              </a:rPr>
              <a:t>باعث ناراحتی هموطنان عرب میشه؟ این نقشه صهیونیست‌ها و انگلیسی‌هاست که به مزدوران خودش در ایران گرا </a:t>
            </a:r>
            <a:r>
              <a:rPr lang="fa-IR" sz="4000" dirty="0" smtClean="0">
                <a:solidFill>
                  <a:srgbClr val="365422"/>
                </a:solidFill>
                <a:cs typeface="2  Titr" pitchFamily="2" charset="-78"/>
              </a:rPr>
              <a:t>میدن </a:t>
            </a:r>
            <a:r>
              <a:rPr lang="fa-IR" sz="4000" dirty="0">
                <a:solidFill>
                  <a:srgbClr val="365422"/>
                </a:solidFill>
                <a:cs typeface="2  Titr" pitchFamily="2" charset="-78"/>
              </a:rPr>
              <a:t>که به عرب‌ها فحش بدید. در نتیجه به مردم عرب دنیا </a:t>
            </a:r>
            <a:r>
              <a:rPr lang="fa-IR" sz="4000" dirty="0" smtClean="0">
                <a:solidFill>
                  <a:srgbClr val="365422"/>
                </a:solidFill>
                <a:cs typeface="2  Titr" pitchFamily="2" charset="-78"/>
              </a:rPr>
              <a:t>القا </a:t>
            </a:r>
            <a:r>
              <a:rPr lang="fa-IR" sz="4000" dirty="0">
                <a:solidFill>
                  <a:srgbClr val="365422"/>
                </a:solidFill>
                <a:cs typeface="2  Titr" pitchFamily="2" charset="-78"/>
              </a:rPr>
              <a:t>می‌کنند که ببینید </a:t>
            </a:r>
            <a:r>
              <a:rPr lang="fa-IR" sz="4000" dirty="0" smtClean="0">
                <a:solidFill>
                  <a:srgbClr val="365422"/>
                </a:solidFill>
                <a:cs typeface="2  Titr" pitchFamily="2" charset="-78"/>
              </a:rPr>
              <a:t>ایرانیا </a:t>
            </a:r>
            <a:r>
              <a:rPr lang="fa-IR" sz="4000" dirty="0">
                <a:solidFill>
                  <a:srgbClr val="365422"/>
                </a:solidFill>
                <a:cs typeface="2  Titr" pitchFamily="2" charset="-78"/>
              </a:rPr>
              <a:t>دشمن شما </a:t>
            </a:r>
            <a:r>
              <a:rPr lang="fa-IR" sz="4000" dirty="0" smtClean="0">
                <a:solidFill>
                  <a:srgbClr val="365422"/>
                </a:solidFill>
                <a:cs typeface="2  Titr" pitchFamily="2" charset="-78"/>
              </a:rPr>
              <a:t>هستن و</a:t>
            </a:r>
            <a:r>
              <a:rPr lang="fa-IR" sz="4000" dirty="0" smtClean="0">
                <a:solidFill>
                  <a:srgbClr val="B45210"/>
                </a:solidFill>
                <a:cs typeface="2  Titr" pitchFamily="2" charset="-78"/>
              </a:rPr>
              <a:t/>
            </a:r>
            <a:br>
              <a:rPr lang="fa-IR" sz="4000" dirty="0" smtClean="0">
                <a:solidFill>
                  <a:srgbClr val="B45210"/>
                </a:solidFill>
                <a:cs typeface="2  Titr" pitchFamily="2" charset="-78"/>
              </a:rPr>
            </a:br>
            <a:endParaRPr lang="fa-IR" sz="4000" dirty="0">
              <a:solidFill>
                <a:srgbClr val="B45210"/>
              </a:solidFill>
              <a:cs typeface="2  Titr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" y="2844395"/>
            <a:ext cx="5644055" cy="433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-5" y="9554243"/>
            <a:ext cx="144002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39997">
              <a:lnSpc>
                <a:spcPct val="110000"/>
              </a:lnSpc>
              <a:spcBef>
                <a:spcPts val="1575"/>
              </a:spcBef>
            </a:pPr>
            <a:r>
              <a:rPr lang="fa-IR" sz="4000" dirty="0">
                <a:solidFill>
                  <a:srgbClr val="B80000"/>
                </a:solidFill>
                <a:cs typeface="2  Titr" pitchFamily="2" charset="-78"/>
              </a:rPr>
              <a:t>گفت: عرب‌های </a:t>
            </a:r>
            <a:r>
              <a:rPr lang="fa-IR" sz="4000" dirty="0" smtClean="0">
                <a:solidFill>
                  <a:srgbClr val="B80000"/>
                </a:solidFill>
                <a:cs typeface="2  Titr" pitchFamily="2" charset="-78"/>
              </a:rPr>
              <a:t>ایران </a:t>
            </a:r>
            <a:r>
              <a:rPr lang="fa-IR" sz="4000" dirty="0">
                <a:solidFill>
                  <a:srgbClr val="B80000"/>
                </a:solidFill>
                <a:cs typeface="2  Titr" pitchFamily="2" charset="-78"/>
              </a:rPr>
              <a:t>عرب نیستن! فقط عرب زبان هستن! منظورم از </a:t>
            </a:r>
            <a:r>
              <a:rPr lang="fa-IR" sz="4000" dirty="0" smtClean="0">
                <a:solidFill>
                  <a:srgbClr val="B80000"/>
                </a:solidFill>
                <a:cs typeface="2  Titr" pitchFamily="2" charset="-78"/>
              </a:rPr>
              <a:t>فحش‌هایی </a:t>
            </a:r>
            <a:r>
              <a:rPr lang="fa-IR" sz="4000" dirty="0">
                <a:solidFill>
                  <a:srgbClr val="B80000"/>
                </a:solidFill>
                <a:cs typeface="2  Titr" pitchFamily="2" charset="-78"/>
              </a:rPr>
              <a:t>که میدم به عربستان سعودی هست!!!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96" y="2885181"/>
            <a:ext cx="461665" cy="4616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86553" y="2877140"/>
            <a:ext cx="1350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</a:rPr>
              <a:t>ir_bastan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2264</TotalTime>
  <Words>231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توهین به قوم عرب‌، خیانت به ایران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233</cp:revision>
  <dcterms:created xsi:type="dcterms:W3CDTF">2019-05-11T09:22:03Z</dcterms:created>
  <dcterms:modified xsi:type="dcterms:W3CDTF">2019-07-20T14:32:43Z</dcterms:modified>
</cp:coreProperties>
</file>