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49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20000"/>
    <a:srgbClr val="008000"/>
    <a:srgbClr val="D9FFA7"/>
    <a:srgbClr val="009900"/>
    <a:srgbClr val="FF0066"/>
    <a:srgbClr val="FF00FF"/>
    <a:srgbClr val="FF3399"/>
    <a:srgbClr val="EFE4B0"/>
    <a:srgbClr val="94AA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632" autoAdjust="0"/>
    <p:restoredTop sz="90925" autoAdjust="0"/>
  </p:normalViewPr>
  <p:slideViewPr>
    <p:cSldViewPr snapToGrid="0">
      <p:cViewPr varScale="1">
        <p:scale>
          <a:sx n="36" d="100"/>
          <a:sy n="36" d="100"/>
        </p:scale>
        <p:origin x="1800" y="66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1441/03/09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1441/03/09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75" y="10787536"/>
            <a:ext cx="3808365" cy="3612677"/>
          </a:xfrm>
        </p:spPr>
      </p:pic>
      <p:sp>
        <p:nvSpPr>
          <p:cNvPr id="5" name="Oval Callout 4"/>
          <p:cNvSpPr/>
          <p:nvPr/>
        </p:nvSpPr>
        <p:spPr>
          <a:xfrm>
            <a:off x="397875" y="7071360"/>
            <a:ext cx="4737420" cy="3139440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800" dirty="0" smtClean="0">
                <a:cs typeface="2  Titr" panose="00000700000000000000" pitchFamily="2" charset="-78"/>
              </a:rPr>
              <a:t>ما آریایی هستیم... عرب نمی‌پرستیم</a:t>
            </a:r>
            <a:endParaRPr lang="en-US" sz="4800" dirty="0"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41140" y="9479280"/>
            <a:ext cx="3895740" cy="4920933"/>
          </a:xfrm>
          <a:prstGeom prst="rect">
            <a:avLst/>
          </a:prstGeom>
        </p:spPr>
      </p:pic>
      <p:sp>
        <p:nvSpPr>
          <p:cNvPr id="7" name="Oval Callout 6"/>
          <p:cNvSpPr/>
          <p:nvPr/>
        </p:nvSpPr>
        <p:spPr>
          <a:xfrm flipH="1">
            <a:off x="7315198" y="5242515"/>
            <a:ext cx="6461760" cy="4084409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400" dirty="0">
              <a:cs typeface="2 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47216" y="5699670"/>
            <a:ext cx="7197725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a-IR" sz="4000" dirty="0">
                <a:cs typeface="2  Titr" panose="00000700000000000000" pitchFamily="2" charset="-78"/>
              </a:rPr>
              <a:t>چه دختر </a:t>
            </a:r>
            <a:r>
              <a:rPr lang="fa-IR" sz="4000" dirty="0" smtClean="0">
                <a:cs typeface="2  Titr" panose="00000700000000000000" pitchFamily="2" charset="-78"/>
              </a:rPr>
              <a:t>خوشگلی!</a:t>
            </a:r>
          </a:p>
          <a:p>
            <a:pPr algn="ctr"/>
            <a:r>
              <a:rPr lang="fa-IR" sz="4000" dirty="0" smtClean="0">
                <a:cs typeface="2  Titr" panose="00000700000000000000" pitchFamily="2" charset="-78"/>
              </a:rPr>
              <a:t>بدنو </a:t>
            </a:r>
            <a:r>
              <a:rPr lang="fa-IR" sz="4000" dirty="0">
                <a:cs typeface="2  Titr" panose="00000700000000000000" pitchFamily="2" charset="-78"/>
              </a:rPr>
              <a:t>ببین جون بابا... </a:t>
            </a:r>
            <a:r>
              <a:rPr lang="fa-IR" sz="4000" dirty="0" smtClean="0">
                <a:cs typeface="2  Titr" panose="00000700000000000000" pitchFamily="2" charset="-78"/>
              </a:rPr>
              <a:t>اصلاً</a:t>
            </a:r>
          </a:p>
          <a:p>
            <a:pPr algn="ctr"/>
            <a:r>
              <a:rPr lang="fa-IR" sz="4000" dirty="0" smtClean="0">
                <a:cs typeface="2  Titr" panose="00000700000000000000" pitchFamily="2" charset="-78"/>
              </a:rPr>
              <a:t>حجاب </a:t>
            </a:r>
            <a:r>
              <a:rPr lang="fa-IR" sz="4000" dirty="0">
                <a:cs typeface="2  Titr" panose="00000700000000000000" pitchFamily="2" charset="-78"/>
              </a:rPr>
              <a:t>به چه درد ما میخوره؟ </a:t>
            </a:r>
            <a:endParaRPr lang="fa-IR" sz="4000" dirty="0" smtClean="0">
              <a:cs typeface="2  Titr" panose="00000700000000000000" pitchFamily="2" charset="-78"/>
            </a:endParaRPr>
          </a:p>
          <a:p>
            <a:pPr algn="ctr"/>
            <a:r>
              <a:rPr lang="fa-IR" sz="4000" dirty="0" smtClean="0">
                <a:cs typeface="2  Titr" panose="00000700000000000000" pitchFamily="2" charset="-78"/>
              </a:rPr>
              <a:t>حجاب </a:t>
            </a:r>
            <a:r>
              <a:rPr lang="fa-IR" sz="4000" dirty="0">
                <a:cs typeface="2  Titr" panose="00000700000000000000" pitchFamily="2" charset="-78"/>
              </a:rPr>
              <a:t>زنان ما پلک </a:t>
            </a:r>
            <a:r>
              <a:rPr lang="fa-IR" sz="4000" dirty="0" smtClean="0">
                <a:cs typeface="2  Titr" panose="00000700000000000000" pitchFamily="2" charset="-78"/>
              </a:rPr>
              <a:t>چشم</a:t>
            </a:r>
          </a:p>
          <a:p>
            <a:pPr algn="ctr"/>
            <a:r>
              <a:rPr lang="fa-IR" sz="4000" dirty="0" smtClean="0">
                <a:cs typeface="2  Titr" panose="00000700000000000000" pitchFamily="2" charset="-78"/>
              </a:rPr>
              <a:t>مردان </a:t>
            </a:r>
            <a:r>
              <a:rPr lang="fa-IR" sz="4000" dirty="0">
                <a:cs typeface="2  Titr" panose="00000700000000000000" pitchFamily="2" charset="-78"/>
              </a:rPr>
              <a:t>ماست...</a:t>
            </a:r>
            <a:endParaRPr lang="en-US" sz="4000" dirty="0">
              <a:cs typeface="2  Titr" panose="000007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5980334" y="3167743"/>
            <a:ext cx="40614" cy="6921137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Rounded Rectangle 22"/>
          <p:cNvSpPr/>
          <p:nvPr/>
        </p:nvSpPr>
        <p:spPr>
          <a:xfrm>
            <a:off x="397874" y="391886"/>
            <a:ext cx="13747067" cy="439347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من کورش هخامنشی</a:t>
            </a:r>
            <a:r>
              <a:rPr lang="fa-IR" sz="4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2  Titr" panose="00000700000000000000" pitchFamily="2" charset="-78"/>
              </a:rPr>
              <a:t> از رفتارهای زشت طرفداران خود شرمنده هستم. با همه انتقاداتی که به دربار هخامنشی وارد است، اما بانوان پارسی همگی باحیا بودند و پوشش کاملی داشتند (جز برخی افراد انگشت شمار). ما پارس‌ها به زنان خود اجازه نمی‌دادیم در معرض چشم نامحرمان قرار بگیرند: </a:t>
            </a:r>
            <a:endParaRPr lang="en-US" sz="4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2  Titr" panose="00000700000000000000" pitchFamily="2" charset="-78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9383" y="4901333"/>
            <a:ext cx="550599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dirty="0">
                <a:solidFill>
                  <a:srgbClr val="C00000"/>
                </a:solidFill>
                <a:cs typeface="2  Titr" panose="00000700000000000000" pitchFamily="2" charset="-78"/>
              </a:rPr>
              <a:t>adyannet.com/</a:t>
            </a:r>
            <a:r>
              <a:rPr lang="en-US" sz="3500" dirty="0" err="1">
                <a:solidFill>
                  <a:srgbClr val="C00000"/>
                </a:solidFill>
                <a:cs typeface="2  Titr" panose="00000700000000000000" pitchFamily="2" charset="-78"/>
              </a:rPr>
              <a:t>fa</a:t>
            </a:r>
            <a:r>
              <a:rPr lang="en-US" sz="3500" dirty="0">
                <a:solidFill>
                  <a:srgbClr val="C00000"/>
                </a:solidFill>
                <a:cs typeface="2  Titr" panose="00000700000000000000" pitchFamily="2" charset="-78"/>
              </a:rPr>
              <a:t>/news/1394</a:t>
            </a:r>
          </a:p>
        </p:txBody>
      </p:sp>
    </p:spTree>
    <p:extLst>
      <p:ext uri="{BB962C8B-B14F-4D97-AF65-F5344CB8AC3E}">
        <p14:creationId xmlns:p14="http://schemas.microsoft.com/office/powerpoint/2010/main" val="286412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5061</TotalTime>
  <Words>84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548</cp:revision>
  <dcterms:created xsi:type="dcterms:W3CDTF">2019-05-11T09:22:03Z</dcterms:created>
  <dcterms:modified xsi:type="dcterms:W3CDTF">2019-11-06T08:59:18Z</dcterms:modified>
</cp:coreProperties>
</file>