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85" r:id="rId2"/>
  </p:sldIdLst>
  <p:sldSz cx="9144000" cy="9144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DDA"/>
    <a:srgbClr val="FF0066"/>
    <a:srgbClr val="9A9600"/>
    <a:srgbClr val="D60093"/>
    <a:srgbClr val="FFD5F4"/>
    <a:srgbClr val="FFC7F0"/>
    <a:srgbClr val="D0CB00"/>
    <a:srgbClr val="AEAB46"/>
    <a:srgbClr val="B8B400"/>
    <a:srgbClr val="969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53" d="100"/>
          <a:sy n="53" d="100"/>
        </p:scale>
        <p:origin x="183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96484"/>
            <a:ext cx="7772400" cy="318346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802717"/>
            <a:ext cx="6858000" cy="220768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967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399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486834"/>
            <a:ext cx="1971675" cy="774911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486834"/>
            <a:ext cx="5800725" cy="77491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839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088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2279653"/>
            <a:ext cx="7886700" cy="380364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6119286"/>
            <a:ext cx="7886700" cy="200024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434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434167"/>
            <a:ext cx="3886200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34167"/>
            <a:ext cx="3886200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8245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86836"/>
            <a:ext cx="7886700" cy="17674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2241551"/>
            <a:ext cx="3868340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3340100"/>
            <a:ext cx="3868340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2241551"/>
            <a:ext cx="3887391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3340100"/>
            <a:ext cx="3887391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9/19/2020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2348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4865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9/19/2020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0564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1316569"/>
            <a:ext cx="4629150" cy="649816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4567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1316569"/>
            <a:ext cx="4629150" cy="6498167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879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86836"/>
            <a:ext cx="788670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434167"/>
            <a:ext cx="788670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55DE1-3F54-413F-960F-CAB0290C31E7}" type="datetimeFigureOut">
              <a:rPr lang="en-US" smtClean="0"/>
              <a:t>9/19/2020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8475136"/>
            <a:ext cx="30861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357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8048174"/>
              </p:ext>
            </p:extLst>
          </p:nvPr>
        </p:nvGraphicFramePr>
        <p:xfrm>
          <a:off x="0" y="4594980"/>
          <a:ext cx="9144000" cy="4549019"/>
        </p:xfrm>
        <a:graphic>
          <a:graphicData uri="http://schemas.openxmlformats.org/drawingml/2006/table">
            <a:tbl>
              <a:tblPr firstRow="1" bandRow="1">
                <a:solidFill>
                  <a:srgbClr val="FFE5FB"/>
                </a:solidFill>
                <a:tableStyleId>{21E4AEA4-8DFA-4A89-87EB-49C32662AFE0}</a:tableStyleId>
              </a:tblPr>
              <a:tblGrid>
                <a:gridCol w="4480560"/>
                <a:gridCol w="4663440"/>
              </a:tblGrid>
              <a:tr h="826587">
                <a:tc>
                  <a:txBody>
                    <a:bodyPr/>
                    <a:lstStyle/>
                    <a:p>
                      <a:pPr algn="ctr" rtl="1">
                        <a:lnSpc>
                          <a:spcPct val="120000"/>
                        </a:lnSpc>
                      </a:pPr>
                      <a:r>
                        <a:rPr lang="fa-IR" sz="3100" dirty="0" smtClean="0">
                          <a:cs typeface="2  Titr" panose="00000700000000000000" pitchFamily="2" charset="-78"/>
                        </a:rPr>
                        <a:t>واکنش روشنفکران</a:t>
                      </a:r>
                      <a:r>
                        <a:rPr lang="fa-IR" sz="3100" baseline="0" dirty="0" smtClean="0">
                          <a:cs typeface="2  Titr" panose="00000700000000000000" pitchFamily="2" charset="-78"/>
                        </a:rPr>
                        <a:t> آریایی‌نما</a:t>
                      </a:r>
                      <a:endParaRPr lang="en-US" sz="3100" dirty="0">
                        <a:cs typeface="2  Titr" panose="00000700000000000000" pitchFamily="2" charset="-78"/>
                      </a:endParaRPr>
                    </a:p>
                  </a:txBody>
                  <a:tcPr>
                    <a:solidFill>
                      <a:srgbClr val="D6009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20000"/>
                        </a:lnSpc>
                      </a:pPr>
                      <a:r>
                        <a:rPr lang="fa-IR" sz="3200" dirty="0" smtClean="0">
                          <a:cs typeface="2  Titr" panose="00000700000000000000" pitchFamily="2" charset="-78"/>
                        </a:rPr>
                        <a:t>رخداد</a:t>
                      </a:r>
                      <a:endParaRPr lang="en-US" sz="3200" dirty="0">
                        <a:cs typeface="2  Titr" panose="00000700000000000000" pitchFamily="2" charset="-78"/>
                      </a:endParaRPr>
                    </a:p>
                  </a:txBody>
                  <a:tcPr>
                    <a:solidFill>
                      <a:srgbClr val="D60093"/>
                    </a:solidFill>
                  </a:tcPr>
                </a:tc>
              </a:tr>
              <a:tr h="1170509">
                <a:tc>
                  <a:txBody>
                    <a:bodyPr/>
                    <a:lstStyle/>
                    <a:p>
                      <a:pPr algn="ctr" rtl="1">
                        <a:lnSpc>
                          <a:spcPct val="200000"/>
                        </a:lnSpc>
                      </a:pPr>
                      <a:r>
                        <a:rPr lang="fa-IR" sz="2700" baseline="0" dirty="0" smtClean="0">
                          <a:cs typeface="2  Titr" panose="00000700000000000000" pitchFamily="2" charset="-78"/>
                        </a:rPr>
                        <a:t>خب به من چه؟!</a:t>
                      </a:r>
                      <a:endParaRPr lang="en-US" sz="2700" dirty="0">
                        <a:cs typeface="2  Titr" panose="00000700000000000000" pitchFamily="2" charset="-78"/>
                      </a:endParaRPr>
                    </a:p>
                  </a:txBody>
                  <a:tcPr>
                    <a:solidFill>
                      <a:srgbClr val="FFD5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0000"/>
                        </a:lnSpc>
                      </a:pPr>
                      <a:r>
                        <a:rPr lang="fa-IR" sz="2700" dirty="0" smtClean="0">
                          <a:cs typeface="2  Titr" panose="00000700000000000000" pitchFamily="2" charset="-78"/>
                        </a:rPr>
                        <a:t>وقتی یک مسلمان</a:t>
                      </a:r>
                      <a:r>
                        <a:rPr lang="fa-IR" sz="2700" baseline="0" dirty="0" smtClean="0">
                          <a:cs typeface="2  Titr" panose="00000700000000000000" pitchFamily="2" charset="-78"/>
                        </a:rPr>
                        <a:t> همه زندگی خود را وقف رسیدگی به نیازمندان میکند</a:t>
                      </a:r>
                      <a:endParaRPr lang="en-US" sz="2700" dirty="0">
                        <a:cs typeface="2  Titr" panose="00000700000000000000" pitchFamily="2" charset="-78"/>
                      </a:endParaRPr>
                    </a:p>
                  </a:txBody>
                  <a:tcPr>
                    <a:solidFill>
                      <a:srgbClr val="FFD5F4"/>
                    </a:solidFill>
                  </a:tcPr>
                </a:tc>
              </a:tr>
              <a:tr h="2551923">
                <a:tc>
                  <a:txBody>
                    <a:bodyPr/>
                    <a:lstStyle/>
                    <a:p>
                      <a:pPr algn="ctr" rtl="1">
                        <a:lnSpc>
                          <a:spcPct val="110000"/>
                        </a:lnSpc>
                      </a:pPr>
                      <a:r>
                        <a:rPr lang="fa-IR" sz="2700" dirty="0" smtClean="0">
                          <a:cs typeface="2  Titr" panose="00000700000000000000" pitchFamily="2" charset="-78"/>
                        </a:rPr>
                        <a:t>وای! دین زرتشتی چه دین</a:t>
                      </a:r>
                      <a:r>
                        <a:rPr lang="fa-IR" sz="2700" baseline="0" dirty="0" smtClean="0">
                          <a:cs typeface="2  Titr" panose="00000700000000000000" pitchFamily="2" charset="-78"/>
                        </a:rPr>
                        <a:t> خوبیه! این یعنی انسانیت! 5 درصد تخفیف به ایران داده! این یعنی وطن پرستی! مسلمون‌ها باید انسانیت رُ</a:t>
                      </a:r>
                      <a:br>
                        <a:rPr lang="fa-IR" sz="2700" baseline="0" dirty="0" smtClean="0">
                          <a:cs typeface="2  Titr" panose="00000700000000000000" pitchFamily="2" charset="-78"/>
                        </a:rPr>
                      </a:br>
                      <a:r>
                        <a:rPr lang="fa-IR" sz="2700" baseline="0" dirty="0" smtClean="0">
                          <a:cs typeface="2  Titr" panose="00000700000000000000" pitchFamily="2" charset="-78"/>
                        </a:rPr>
                        <a:t>از اینا یاد بگیرن!!!</a:t>
                      </a:r>
                      <a:endParaRPr lang="en-US" sz="2700" dirty="0">
                        <a:solidFill>
                          <a:schemeClr val="tx1"/>
                        </a:solidFill>
                        <a:cs typeface="2  Titr" panose="00000700000000000000" pitchFamily="2" charset="-78"/>
                      </a:endParaRPr>
                    </a:p>
                  </a:txBody>
                  <a:tcPr>
                    <a:solidFill>
                      <a:srgbClr val="FFD5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0000"/>
                        </a:lnSpc>
                      </a:pPr>
                      <a:r>
                        <a:rPr lang="fa-IR" sz="2700" dirty="0" smtClean="0">
                          <a:cs typeface="2  Titr" panose="00000700000000000000" pitchFamily="2" charset="-78"/>
                        </a:rPr>
                        <a:t>وقتی یک زرتشتی</a:t>
                      </a:r>
                      <a:r>
                        <a:rPr lang="fa-IR" sz="2700" baseline="0" dirty="0" smtClean="0">
                          <a:cs typeface="2  Titr" panose="00000700000000000000" pitchFamily="2" charset="-78"/>
                        </a:rPr>
                        <a:t> هندی، با ایران قرارداد می‌بندد که چند میلیون واکسن کرونا با 5 درصد تخفیف به ایران بفروشد! و خودش چند صد میلیارد سود می‌کند!</a:t>
                      </a:r>
                      <a:endParaRPr lang="en-US" sz="2700" dirty="0">
                        <a:cs typeface="2  Titr" panose="00000700000000000000" pitchFamily="2" charset="-78"/>
                      </a:endParaRPr>
                    </a:p>
                  </a:txBody>
                  <a:tcPr>
                    <a:solidFill>
                      <a:srgbClr val="FFD5F4"/>
                    </a:solidFill>
                  </a:tcPr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55371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663" y="212418"/>
            <a:ext cx="1134006" cy="1070695"/>
          </a:xfrm>
          <a:prstGeom prst="rect">
            <a:avLst/>
          </a:prstGeom>
          <a:effectLst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424" y="944538"/>
            <a:ext cx="774054" cy="328028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1556188" y="944032"/>
            <a:ext cx="1728152" cy="34912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900" i="1" dirty="0" err="1" smtClean="0">
                <a:solidFill>
                  <a:schemeClr val="bg1"/>
                </a:solidFill>
                <a:latin typeface="+mn-lt"/>
                <a:ea typeface="Batang" panose="02030600000101010101" pitchFamily="18" charset="-127"/>
                <a:cs typeface="Aharoni" panose="02010803020104030203" pitchFamily="2" charset="-79"/>
              </a:rPr>
              <a:t>ir_bastan</a:t>
            </a:r>
            <a:endParaRPr lang="en-US" sz="1900" i="1" dirty="0">
              <a:solidFill>
                <a:schemeClr val="bg1"/>
              </a:solidFill>
              <a:latin typeface="+mn-lt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715222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3598</TotalTime>
  <Words>80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Batang</vt:lpstr>
      <vt:lpstr>2  Titr</vt:lpstr>
      <vt:lpstr>Aharoni</vt:lpstr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عقب ‌مانده ‌ترین حکومت</dc:title>
  <dc:creator>Mehdi</dc:creator>
  <cp:lastModifiedBy>Mehdi</cp:lastModifiedBy>
  <cp:revision>364</cp:revision>
  <dcterms:created xsi:type="dcterms:W3CDTF">2020-07-01T15:42:19Z</dcterms:created>
  <dcterms:modified xsi:type="dcterms:W3CDTF">2020-09-19T15:30:32Z</dcterms:modified>
</cp:coreProperties>
</file>