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63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CC0000"/>
    <a:srgbClr val="0033CC"/>
    <a:srgbClr val="990099"/>
    <a:srgbClr val="CC0066"/>
    <a:srgbClr val="FF0000"/>
    <a:srgbClr val="009900"/>
    <a:srgbClr val="B7FF57"/>
    <a:srgbClr val="D9F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2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1441/03/29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1441/03/29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80" y="8525436"/>
            <a:ext cx="14372759" cy="634099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دم از وطن‌پرستی می‌زد و به قرآن و اهل بیت توهین می‌کرد.</a:t>
            </a:r>
            <a:b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گفتم: تصویر بدن این 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شهید تازه تفحص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شده را ببین. 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همه‌ هویت او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همین است</a:t>
            </a:r>
            <a:b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که می‌بینی: </a:t>
            </a:r>
            <a:r>
              <a:rPr lang="fa-IR" sz="4000" dirty="0">
                <a:solidFill>
                  <a:srgbClr val="FF0066"/>
                </a:solidFill>
                <a:cs typeface="2  Titr" panose="00000700000000000000" pitchFamily="2" charset="-78"/>
              </a:rPr>
              <a:t>سربند امام حسین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، یک </a:t>
            </a:r>
            <a:r>
              <a:rPr lang="fa-IR" sz="4000" dirty="0">
                <a:solidFill>
                  <a:srgbClr val="33CC33"/>
                </a:solidFill>
                <a:cs typeface="2  Titr" panose="00000700000000000000" pitchFamily="2" charset="-78"/>
              </a:rPr>
              <a:t>قرآن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کوچک و عکس </a:t>
            </a:r>
            <a:r>
              <a:rPr lang="fa-IR" sz="4000" dirty="0">
                <a:solidFill>
                  <a:srgbClr val="CCFF33"/>
                </a:solidFill>
                <a:cs typeface="2  Titr" panose="00000700000000000000" pitchFamily="2" charset="-78"/>
              </a:rPr>
              <a:t>امام </a:t>
            </a:r>
            <a:r>
              <a:rPr lang="fa-IR" sz="4000" dirty="0" smtClean="0">
                <a:solidFill>
                  <a:srgbClr val="CCFF33"/>
                </a:solidFill>
                <a:cs typeface="2  Titr" panose="00000700000000000000" pitchFamily="2" charset="-78"/>
              </a:rPr>
              <a:t>خمینی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.</a:t>
            </a:r>
            <a:b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بعد گفتم: به هویت 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این شهید و به استخوان‌هایش لگد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نزن...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گفت: ای بابا</a:t>
            </a:r>
            <a:r>
              <a:rPr lang="fa-IR" sz="2000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! همش دارید از شهدا سوء استفاده می‌کنید! گفتم: لعنت بر کسی</a:t>
            </a:r>
            <a:b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که از شهدا سوء استفاده کند، ولی تو مرد باش و در 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برابر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هویت این شهید</a:t>
            </a:r>
            <a:b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زانوی </a:t>
            </a:r>
            <a:r>
              <a:rPr lang="fa-IR" sz="4000" dirty="0">
                <a:solidFill>
                  <a:schemeClr val="bg1"/>
                </a:solidFill>
                <a:cs typeface="2  Titr" panose="00000700000000000000" pitchFamily="2" charset="-78"/>
              </a:rPr>
              <a:t>ادب </a:t>
            </a:r>
            <a:r>
              <a:rPr lang="fa-IR" sz="4000" dirty="0" smtClean="0">
                <a:solidFill>
                  <a:schemeClr val="bg1"/>
                </a:solidFill>
                <a:cs typeface="2  Titr" panose="00000700000000000000" pitchFamily="2" charset="-78"/>
              </a:rPr>
              <a:t>بزن. مرد باش و عَلَم این شهید را برافراشته نگه دار. </a:t>
            </a:r>
            <a:r>
              <a:rPr lang="fa-IR" sz="4400" dirty="0" smtClean="0">
                <a:solidFill>
                  <a:schemeClr val="bg1"/>
                </a:solidFill>
                <a:cs typeface="2  Titr" panose="00000700000000000000" pitchFamily="2" charset="-78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31979"/>
            <a:ext cx="14413938" cy="8364071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6770743"/>
            <a:ext cx="14386486" cy="1990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9600" dirty="0" smtClean="0">
                <a:solidFill>
                  <a:srgbClr val="FFFF66"/>
                </a:solidFill>
                <a:effectLst>
                  <a:glow rad="558800">
                    <a:prstClr val="black"/>
                  </a:glow>
                </a:effectLst>
                <a:cs typeface="2  Titr" panose="00000700000000000000" pitchFamily="2" charset="-78"/>
              </a:rPr>
              <a:t>هویت یک وطن‌‌دوست واقعی</a:t>
            </a:r>
            <a:endParaRPr lang="en-US" sz="9600" dirty="0">
              <a:solidFill>
                <a:srgbClr val="FFFF66"/>
              </a:solidFill>
              <a:effectLst>
                <a:glow rad="558800">
                  <a:prstClr val="black"/>
                </a:glow>
              </a:effectLst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96" y="3506881"/>
            <a:ext cx="578973" cy="578973"/>
          </a:xfrm>
          <a:prstGeom prst="rect">
            <a:avLst/>
          </a:prstGeom>
          <a:effectLst>
            <a:glow>
              <a:schemeClr val="tx1"/>
            </a:glow>
          </a:effectLst>
        </p:spPr>
      </p:pic>
      <p:sp>
        <p:nvSpPr>
          <p:cNvPr id="7" name="Rectangle 6"/>
          <p:cNvSpPr/>
          <p:nvPr/>
        </p:nvSpPr>
        <p:spPr>
          <a:xfrm>
            <a:off x="770222" y="3513368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028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5520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591</cp:revision>
  <dcterms:created xsi:type="dcterms:W3CDTF">2019-05-11T09:22:03Z</dcterms:created>
  <dcterms:modified xsi:type="dcterms:W3CDTF">2019-11-26T12:43:35Z</dcterms:modified>
</cp:coreProperties>
</file>