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3"/>
  </p:notesMasterIdLst>
  <p:sldIdLst>
    <p:sldId id="291" r:id="rId2"/>
  </p:sldIdLst>
  <p:sldSz cx="14400213" cy="14400213"/>
  <p:notesSz cx="6858000" cy="9144000"/>
  <p:defaultTextStyle>
    <a:defPPr>
      <a:defRPr lang="fa-IR"/>
    </a:defPPr>
    <a:lvl1pPr marL="0" algn="r" defTabSz="1382390" rtl="1" eaLnBrk="1" latinLnBrk="0" hangingPunct="1">
      <a:defRPr sz="2721" kern="1200">
        <a:solidFill>
          <a:schemeClr val="tx1"/>
        </a:solidFill>
        <a:latin typeface="+mn-lt"/>
        <a:ea typeface="+mn-ea"/>
        <a:cs typeface="+mn-cs"/>
      </a:defRPr>
    </a:lvl1pPr>
    <a:lvl2pPr marL="691195" algn="r" defTabSz="1382390" rtl="1" eaLnBrk="1" latinLnBrk="0" hangingPunct="1">
      <a:defRPr sz="2721" kern="1200">
        <a:solidFill>
          <a:schemeClr val="tx1"/>
        </a:solidFill>
        <a:latin typeface="+mn-lt"/>
        <a:ea typeface="+mn-ea"/>
        <a:cs typeface="+mn-cs"/>
      </a:defRPr>
    </a:lvl2pPr>
    <a:lvl3pPr marL="1382390" algn="r" defTabSz="1382390" rtl="1" eaLnBrk="1" latinLnBrk="0" hangingPunct="1">
      <a:defRPr sz="2721" kern="1200">
        <a:solidFill>
          <a:schemeClr val="tx1"/>
        </a:solidFill>
        <a:latin typeface="+mn-lt"/>
        <a:ea typeface="+mn-ea"/>
        <a:cs typeface="+mn-cs"/>
      </a:defRPr>
    </a:lvl3pPr>
    <a:lvl4pPr marL="2073585" algn="r" defTabSz="1382390" rtl="1" eaLnBrk="1" latinLnBrk="0" hangingPunct="1">
      <a:defRPr sz="2721" kern="1200">
        <a:solidFill>
          <a:schemeClr val="tx1"/>
        </a:solidFill>
        <a:latin typeface="+mn-lt"/>
        <a:ea typeface="+mn-ea"/>
        <a:cs typeface="+mn-cs"/>
      </a:defRPr>
    </a:lvl4pPr>
    <a:lvl5pPr marL="2764780" algn="r" defTabSz="1382390" rtl="1" eaLnBrk="1" latinLnBrk="0" hangingPunct="1">
      <a:defRPr sz="2721" kern="1200">
        <a:solidFill>
          <a:schemeClr val="tx1"/>
        </a:solidFill>
        <a:latin typeface="+mn-lt"/>
        <a:ea typeface="+mn-ea"/>
        <a:cs typeface="+mn-cs"/>
      </a:defRPr>
    </a:lvl5pPr>
    <a:lvl6pPr marL="3455975" algn="r" defTabSz="1382390" rtl="1" eaLnBrk="1" latinLnBrk="0" hangingPunct="1">
      <a:defRPr sz="2721" kern="1200">
        <a:solidFill>
          <a:schemeClr val="tx1"/>
        </a:solidFill>
        <a:latin typeface="+mn-lt"/>
        <a:ea typeface="+mn-ea"/>
        <a:cs typeface="+mn-cs"/>
      </a:defRPr>
    </a:lvl6pPr>
    <a:lvl7pPr marL="4147170" algn="r" defTabSz="1382390" rtl="1" eaLnBrk="1" latinLnBrk="0" hangingPunct="1">
      <a:defRPr sz="2721" kern="1200">
        <a:solidFill>
          <a:schemeClr val="tx1"/>
        </a:solidFill>
        <a:latin typeface="+mn-lt"/>
        <a:ea typeface="+mn-ea"/>
        <a:cs typeface="+mn-cs"/>
      </a:defRPr>
    </a:lvl7pPr>
    <a:lvl8pPr marL="4838365" algn="r" defTabSz="1382390" rtl="1" eaLnBrk="1" latinLnBrk="0" hangingPunct="1">
      <a:defRPr sz="2721" kern="1200">
        <a:solidFill>
          <a:schemeClr val="tx1"/>
        </a:solidFill>
        <a:latin typeface="+mn-lt"/>
        <a:ea typeface="+mn-ea"/>
        <a:cs typeface="+mn-cs"/>
      </a:defRPr>
    </a:lvl8pPr>
    <a:lvl9pPr marL="5529560" algn="r" defTabSz="1382390" rtl="1" eaLnBrk="1" latinLnBrk="0" hangingPunct="1">
      <a:defRPr sz="2721"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80000"/>
    <a:srgbClr val="365422"/>
    <a:srgbClr val="E60000"/>
    <a:srgbClr val="FF2D2D"/>
    <a:srgbClr val="0069B8"/>
    <a:srgbClr val="B45210"/>
    <a:srgbClr val="49702E"/>
    <a:srgbClr val="B8BE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632" autoAdjust="0"/>
    <p:restoredTop sz="90925" autoAdjust="0"/>
  </p:normalViewPr>
  <p:slideViewPr>
    <p:cSldViewPr snapToGrid="0">
      <p:cViewPr>
        <p:scale>
          <a:sx n="110" d="100"/>
          <a:sy n="110" d="100"/>
        </p:scale>
        <p:origin x="1602" y="3522"/>
      </p:cViewPr>
      <p:guideLst>
        <p:guide orient="horz" pos="4535"/>
        <p:guide pos="453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3D7EF68E-5B8C-4CA1-A821-2F9984B7D35C}" type="datetimeFigureOut">
              <a:rPr lang="fa-IR" smtClean="0"/>
              <a:t>03/12/1440</a:t>
            </a:fld>
            <a:endParaRPr lang="fa-IR"/>
          </a:p>
        </p:txBody>
      </p:sp>
      <p:sp>
        <p:nvSpPr>
          <p:cNvPr id="4" name="Slide Image Placeholder 3"/>
          <p:cNvSpPr>
            <a:spLocks noGrp="1" noRot="1" noChangeAspect="1"/>
          </p:cNvSpPr>
          <p:nvPr>
            <p:ph type="sldImg" idx="2"/>
          </p:nvPr>
        </p:nvSpPr>
        <p:spPr>
          <a:xfrm>
            <a:off x="1885950" y="1143000"/>
            <a:ext cx="30861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58E4B76E-8ED5-4125-8532-230DFF7D8691}" type="slidenum">
              <a:rPr lang="fa-IR" smtClean="0"/>
              <a:t>‹#›</a:t>
            </a:fld>
            <a:endParaRPr lang="fa-IR"/>
          </a:p>
        </p:txBody>
      </p:sp>
    </p:spTree>
    <p:extLst>
      <p:ext uri="{BB962C8B-B14F-4D97-AF65-F5344CB8AC3E}">
        <p14:creationId xmlns:p14="http://schemas.microsoft.com/office/powerpoint/2010/main" val="167913173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80016" y="2356703"/>
            <a:ext cx="12240181" cy="5013407"/>
          </a:xfrm>
        </p:spPr>
        <p:txBody>
          <a:bodyPr anchor="b"/>
          <a:lstStyle>
            <a:lvl1pPr algn="ctr">
              <a:defRPr sz="9449"/>
            </a:lvl1pPr>
          </a:lstStyle>
          <a:p>
            <a:r>
              <a:rPr lang="en-US" smtClean="0"/>
              <a:t>Click to edit Master title style</a:t>
            </a:r>
            <a:endParaRPr lang="en-US" dirty="0"/>
          </a:p>
        </p:txBody>
      </p:sp>
      <p:sp>
        <p:nvSpPr>
          <p:cNvPr id="3" name="Subtitle 2"/>
          <p:cNvSpPr>
            <a:spLocks noGrp="1"/>
          </p:cNvSpPr>
          <p:nvPr>
            <p:ph type="subTitle" idx="1"/>
          </p:nvPr>
        </p:nvSpPr>
        <p:spPr>
          <a:xfrm>
            <a:off x="1800027" y="7563446"/>
            <a:ext cx="10800160" cy="3476717"/>
          </a:xfrm>
        </p:spPr>
        <p:txBody>
          <a:bodyPr/>
          <a:lstStyle>
            <a:lvl1pPr marL="0" indent="0" algn="ctr">
              <a:buNone/>
              <a:defRPr sz="3780"/>
            </a:lvl1pPr>
            <a:lvl2pPr marL="719999" indent="0" algn="ctr">
              <a:buNone/>
              <a:defRPr sz="3150"/>
            </a:lvl2pPr>
            <a:lvl3pPr marL="1439997" indent="0" algn="ctr">
              <a:buNone/>
              <a:defRPr sz="2835"/>
            </a:lvl3pPr>
            <a:lvl4pPr marL="2159996" indent="0" algn="ctr">
              <a:buNone/>
              <a:defRPr sz="2520"/>
            </a:lvl4pPr>
            <a:lvl5pPr marL="2879994" indent="0" algn="ctr">
              <a:buNone/>
              <a:defRPr sz="2520"/>
            </a:lvl5pPr>
            <a:lvl6pPr marL="3599993" indent="0" algn="ctr">
              <a:buNone/>
              <a:defRPr sz="2520"/>
            </a:lvl6pPr>
            <a:lvl7pPr marL="4319991" indent="0" algn="ctr">
              <a:buNone/>
              <a:defRPr sz="2520"/>
            </a:lvl7pPr>
            <a:lvl8pPr marL="5039990" indent="0" algn="ctr">
              <a:buNone/>
              <a:defRPr sz="2520"/>
            </a:lvl8pPr>
            <a:lvl9pPr marL="5759988" indent="0" algn="ctr">
              <a:buNone/>
              <a:defRPr sz="252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944D9A9-B090-40A5-8601-8AC05F3C0B8D}" type="datetimeFigureOut">
              <a:rPr lang="fa-IR" smtClean="0">
                <a:solidFill>
                  <a:prstClr val="black">
                    <a:tint val="75000"/>
                  </a:prstClr>
                </a:solidFill>
              </a:rPr>
              <a:pPr/>
              <a:t>03/12/1440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134548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944D9A9-B090-40A5-8601-8AC05F3C0B8D}" type="datetimeFigureOut">
              <a:rPr lang="fa-IR" smtClean="0">
                <a:solidFill>
                  <a:prstClr val="black">
                    <a:tint val="75000"/>
                  </a:prstClr>
                </a:solidFill>
              </a:rPr>
              <a:pPr/>
              <a:t>03/12/1440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372694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305153" y="766678"/>
            <a:ext cx="3105046" cy="1220351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015" y="766678"/>
            <a:ext cx="9135135" cy="1220351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944D9A9-B090-40A5-8601-8AC05F3C0B8D}" type="datetimeFigureOut">
              <a:rPr lang="fa-IR" smtClean="0">
                <a:solidFill>
                  <a:prstClr val="black">
                    <a:tint val="75000"/>
                  </a:prstClr>
                </a:solidFill>
              </a:rPr>
              <a:pPr/>
              <a:t>03/12/1440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78979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944D9A9-B090-40A5-8601-8AC05F3C0B8D}" type="datetimeFigureOut">
              <a:rPr lang="fa-IR" smtClean="0">
                <a:solidFill>
                  <a:prstClr val="black">
                    <a:tint val="75000"/>
                  </a:prstClr>
                </a:solidFill>
              </a:rPr>
              <a:pPr/>
              <a:t>03/12/1440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6444977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82515" y="3590057"/>
            <a:ext cx="12420184" cy="5990088"/>
          </a:xfrm>
        </p:spPr>
        <p:txBody>
          <a:bodyPr anchor="b"/>
          <a:lstStyle>
            <a:lvl1pPr>
              <a:defRPr sz="9449"/>
            </a:lvl1pPr>
          </a:lstStyle>
          <a:p>
            <a:r>
              <a:rPr lang="en-US" smtClean="0"/>
              <a:t>Click to edit Master title style</a:t>
            </a:r>
            <a:endParaRPr lang="en-US" dirty="0"/>
          </a:p>
        </p:txBody>
      </p:sp>
      <p:sp>
        <p:nvSpPr>
          <p:cNvPr id="3" name="Text Placeholder 2"/>
          <p:cNvSpPr>
            <a:spLocks noGrp="1"/>
          </p:cNvSpPr>
          <p:nvPr>
            <p:ph type="body" idx="1"/>
          </p:nvPr>
        </p:nvSpPr>
        <p:spPr>
          <a:xfrm>
            <a:off x="982515" y="9636813"/>
            <a:ext cx="12420184" cy="3150046"/>
          </a:xfrm>
        </p:spPr>
        <p:txBody>
          <a:bodyPr/>
          <a:lstStyle>
            <a:lvl1pPr marL="0" indent="0">
              <a:buNone/>
              <a:defRPr sz="3780">
                <a:solidFill>
                  <a:schemeClr val="tx1"/>
                </a:solidFill>
              </a:defRPr>
            </a:lvl1pPr>
            <a:lvl2pPr marL="719999" indent="0">
              <a:buNone/>
              <a:defRPr sz="3150">
                <a:solidFill>
                  <a:schemeClr val="tx1">
                    <a:tint val="75000"/>
                  </a:schemeClr>
                </a:solidFill>
              </a:defRPr>
            </a:lvl2pPr>
            <a:lvl3pPr marL="1439997" indent="0">
              <a:buNone/>
              <a:defRPr sz="2835">
                <a:solidFill>
                  <a:schemeClr val="tx1">
                    <a:tint val="75000"/>
                  </a:schemeClr>
                </a:solidFill>
              </a:defRPr>
            </a:lvl3pPr>
            <a:lvl4pPr marL="2159996" indent="0">
              <a:buNone/>
              <a:defRPr sz="2520">
                <a:solidFill>
                  <a:schemeClr val="tx1">
                    <a:tint val="75000"/>
                  </a:schemeClr>
                </a:solidFill>
              </a:defRPr>
            </a:lvl4pPr>
            <a:lvl5pPr marL="2879994" indent="0">
              <a:buNone/>
              <a:defRPr sz="2520">
                <a:solidFill>
                  <a:schemeClr val="tx1">
                    <a:tint val="75000"/>
                  </a:schemeClr>
                </a:solidFill>
              </a:defRPr>
            </a:lvl5pPr>
            <a:lvl6pPr marL="3599993" indent="0">
              <a:buNone/>
              <a:defRPr sz="2520">
                <a:solidFill>
                  <a:schemeClr val="tx1">
                    <a:tint val="75000"/>
                  </a:schemeClr>
                </a:solidFill>
              </a:defRPr>
            </a:lvl6pPr>
            <a:lvl7pPr marL="4319991" indent="0">
              <a:buNone/>
              <a:defRPr sz="2520">
                <a:solidFill>
                  <a:schemeClr val="tx1">
                    <a:tint val="75000"/>
                  </a:schemeClr>
                </a:solidFill>
              </a:defRPr>
            </a:lvl7pPr>
            <a:lvl8pPr marL="5039990" indent="0">
              <a:buNone/>
              <a:defRPr sz="2520">
                <a:solidFill>
                  <a:schemeClr val="tx1">
                    <a:tint val="75000"/>
                  </a:schemeClr>
                </a:solidFill>
              </a:defRPr>
            </a:lvl8pPr>
            <a:lvl9pPr marL="5759988" indent="0">
              <a:buNone/>
              <a:defRPr sz="252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944D9A9-B090-40A5-8601-8AC05F3C0B8D}" type="datetimeFigureOut">
              <a:rPr lang="fa-IR" smtClean="0">
                <a:solidFill>
                  <a:prstClr val="black">
                    <a:tint val="75000"/>
                  </a:prstClr>
                </a:solidFill>
              </a:rPr>
              <a:pPr/>
              <a:t>03/12/1440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85020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90014" y="3833390"/>
            <a:ext cx="6120091" cy="91368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290108" y="3833390"/>
            <a:ext cx="6120091" cy="91368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944D9A9-B090-40A5-8601-8AC05F3C0B8D}" type="datetimeFigureOut">
              <a:rPr lang="fa-IR" smtClean="0">
                <a:solidFill>
                  <a:prstClr val="black">
                    <a:tint val="75000"/>
                  </a:prstClr>
                </a:solidFill>
              </a:rPr>
              <a:pPr/>
              <a:t>03/12/1440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0560508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91890" y="766681"/>
            <a:ext cx="12420184" cy="278337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91892" y="3530053"/>
            <a:ext cx="6091964" cy="1730025"/>
          </a:xfrm>
        </p:spPr>
        <p:txBody>
          <a:bodyPr anchor="b"/>
          <a:lstStyle>
            <a:lvl1pPr marL="0" indent="0">
              <a:buNone/>
              <a:defRPr sz="3780" b="1"/>
            </a:lvl1pPr>
            <a:lvl2pPr marL="719999" indent="0">
              <a:buNone/>
              <a:defRPr sz="3150" b="1"/>
            </a:lvl2pPr>
            <a:lvl3pPr marL="1439997" indent="0">
              <a:buNone/>
              <a:defRPr sz="2835" b="1"/>
            </a:lvl3pPr>
            <a:lvl4pPr marL="2159996" indent="0">
              <a:buNone/>
              <a:defRPr sz="2520" b="1"/>
            </a:lvl4pPr>
            <a:lvl5pPr marL="2879994" indent="0">
              <a:buNone/>
              <a:defRPr sz="2520" b="1"/>
            </a:lvl5pPr>
            <a:lvl6pPr marL="3599993" indent="0">
              <a:buNone/>
              <a:defRPr sz="2520" b="1"/>
            </a:lvl6pPr>
            <a:lvl7pPr marL="4319991" indent="0">
              <a:buNone/>
              <a:defRPr sz="2520" b="1"/>
            </a:lvl7pPr>
            <a:lvl8pPr marL="5039990" indent="0">
              <a:buNone/>
              <a:defRPr sz="2520" b="1"/>
            </a:lvl8pPr>
            <a:lvl9pPr marL="5759988" indent="0">
              <a:buNone/>
              <a:defRPr sz="2520" b="1"/>
            </a:lvl9pPr>
          </a:lstStyle>
          <a:p>
            <a:pPr lvl="0"/>
            <a:r>
              <a:rPr lang="en-US" smtClean="0"/>
              <a:t>Click to edit Master text styles</a:t>
            </a:r>
          </a:p>
        </p:txBody>
      </p:sp>
      <p:sp>
        <p:nvSpPr>
          <p:cNvPr id="4" name="Content Placeholder 3"/>
          <p:cNvSpPr>
            <a:spLocks noGrp="1"/>
          </p:cNvSpPr>
          <p:nvPr>
            <p:ph sz="half" idx="2"/>
          </p:nvPr>
        </p:nvSpPr>
        <p:spPr>
          <a:xfrm>
            <a:off x="991892" y="5260078"/>
            <a:ext cx="6091964" cy="77367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290109" y="3530053"/>
            <a:ext cx="6121966" cy="1730025"/>
          </a:xfrm>
        </p:spPr>
        <p:txBody>
          <a:bodyPr anchor="b"/>
          <a:lstStyle>
            <a:lvl1pPr marL="0" indent="0">
              <a:buNone/>
              <a:defRPr sz="3780" b="1"/>
            </a:lvl1pPr>
            <a:lvl2pPr marL="719999" indent="0">
              <a:buNone/>
              <a:defRPr sz="3150" b="1"/>
            </a:lvl2pPr>
            <a:lvl3pPr marL="1439997" indent="0">
              <a:buNone/>
              <a:defRPr sz="2835" b="1"/>
            </a:lvl3pPr>
            <a:lvl4pPr marL="2159996" indent="0">
              <a:buNone/>
              <a:defRPr sz="2520" b="1"/>
            </a:lvl4pPr>
            <a:lvl5pPr marL="2879994" indent="0">
              <a:buNone/>
              <a:defRPr sz="2520" b="1"/>
            </a:lvl5pPr>
            <a:lvl6pPr marL="3599993" indent="0">
              <a:buNone/>
              <a:defRPr sz="2520" b="1"/>
            </a:lvl6pPr>
            <a:lvl7pPr marL="4319991" indent="0">
              <a:buNone/>
              <a:defRPr sz="2520" b="1"/>
            </a:lvl7pPr>
            <a:lvl8pPr marL="5039990" indent="0">
              <a:buNone/>
              <a:defRPr sz="2520" b="1"/>
            </a:lvl8pPr>
            <a:lvl9pPr marL="5759988" indent="0">
              <a:buNone/>
              <a:defRPr sz="2520" b="1"/>
            </a:lvl9pPr>
          </a:lstStyle>
          <a:p>
            <a:pPr lvl="0"/>
            <a:r>
              <a:rPr lang="en-US" smtClean="0"/>
              <a:t>Click to edit Master text styles</a:t>
            </a:r>
          </a:p>
        </p:txBody>
      </p:sp>
      <p:sp>
        <p:nvSpPr>
          <p:cNvPr id="6" name="Content Placeholder 5"/>
          <p:cNvSpPr>
            <a:spLocks noGrp="1"/>
          </p:cNvSpPr>
          <p:nvPr>
            <p:ph sz="quarter" idx="4"/>
          </p:nvPr>
        </p:nvSpPr>
        <p:spPr>
          <a:xfrm>
            <a:off x="7290109" y="5260078"/>
            <a:ext cx="6121966" cy="77367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944D9A9-B090-40A5-8601-8AC05F3C0B8D}" type="datetimeFigureOut">
              <a:rPr lang="fa-IR" smtClean="0">
                <a:solidFill>
                  <a:prstClr val="black">
                    <a:tint val="75000"/>
                  </a:prstClr>
                </a:solidFill>
              </a:rPr>
              <a:pPr/>
              <a:t>03/12/1440</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384342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944D9A9-B090-40A5-8601-8AC05F3C0B8D}" type="datetimeFigureOut">
              <a:rPr lang="fa-IR" smtClean="0">
                <a:solidFill>
                  <a:prstClr val="black">
                    <a:tint val="75000"/>
                  </a:prstClr>
                </a:solidFill>
              </a:rPr>
              <a:pPr/>
              <a:t>03/12/1440</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40228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44D9A9-B090-40A5-8601-8AC05F3C0B8D}" type="datetimeFigureOut">
              <a:rPr lang="fa-IR" smtClean="0">
                <a:solidFill>
                  <a:prstClr val="black">
                    <a:tint val="75000"/>
                  </a:prstClr>
                </a:solidFill>
              </a:rPr>
              <a:pPr/>
              <a:t>03/12/1440</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6389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91890" y="960014"/>
            <a:ext cx="4644444" cy="3360050"/>
          </a:xfrm>
        </p:spPr>
        <p:txBody>
          <a:bodyPr anchor="b"/>
          <a:lstStyle>
            <a:lvl1pPr>
              <a:defRPr sz="5039"/>
            </a:lvl1pPr>
          </a:lstStyle>
          <a:p>
            <a:r>
              <a:rPr lang="en-US" smtClean="0"/>
              <a:t>Click to edit Master title style</a:t>
            </a:r>
            <a:endParaRPr lang="en-US" dirty="0"/>
          </a:p>
        </p:txBody>
      </p:sp>
      <p:sp>
        <p:nvSpPr>
          <p:cNvPr id="3" name="Content Placeholder 2"/>
          <p:cNvSpPr>
            <a:spLocks noGrp="1"/>
          </p:cNvSpPr>
          <p:nvPr>
            <p:ph idx="1"/>
          </p:nvPr>
        </p:nvSpPr>
        <p:spPr>
          <a:xfrm>
            <a:off x="6121966" y="2073367"/>
            <a:ext cx="7290108" cy="10233485"/>
          </a:xfrm>
        </p:spPr>
        <p:txBody>
          <a:bodyPr/>
          <a:lstStyle>
            <a:lvl1pPr>
              <a:defRPr sz="5039"/>
            </a:lvl1pPr>
            <a:lvl2pPr>
              <a:defRPr sz="4409"/>
            </a:lvl2pPr>
            <a:lvl3pPr>
              <a:defRPr sz="3780"/>
            </a:lvl3pPr>
            <a:lvl4pPr>
              <a:defRPr sz="3150"/>
            </a:lvl4pPr>
            <a:lvl5pPr>
              <a:defRPr sz="3150"/>
            </a:lvl5pPr>
            <a:lvl6pPr>
              <a:defRPr sz="3150"/>
            </a:lvl6pPr>
            <a:lvl7pPr>
              <a:defRPr sz="3150"/>
            </a:lvl7pPr>
            <a:lvl8pPr>
              <a:defRPr sz="3150"/>
            </a:lvl8pPr>
            <a:lvl9pPr>
              <a:defRPr sz="31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91890" y="4320064"/>
            <a:ext cx="4644444" cy="8003453"/>
          </a:xfrm>
        </p:spPr>
        <p:txBody>
          <a:bodyPr/>
          <a:lstStyle>
            <a:lvl1pPr marL="0" indent="0">
              <a:buNone/>
              <a:defRPr sz="2520"/>
            </a:lvl1pPr>
            <a:lvl2pPr marL="719999" indent="0">
              <a:buNone/>
              <a:defRPr sz="2205"/>
            </a:lvl2pPr>
            <a:lvl3pPr marL="1439997" indent="0">
              <a:buNone/>
              <a:defRPr sz="1890"/>
            </a:lvl3pPr>
            <a:lvl4pPr marL="2159996" indent="0">
              <a:buNone/>
              <a:defRPr sz="1575"/>
            </a:lvl4pPr>
            <a:lvl5pPr marL="2879994" indent="0">
              <a:buNone/>
              <a:defRPr sz="1575"/>
            </a:lvl5pPr>
            <a:lvl6pPr marL="3599993" indent="0">
              <a:buNone/>
              <a:defRPr sz="1575"/>
            </a:lvl6pPr>
            <a:lvl7pPr marL="4319991" indent="0">
              <a:buNone/>
              <a:defRPr sz="1575"/>
            </a:lvl7pPr>
            <a:lvl8pPr marL="5039990" indent="0">
              <a:buNone/>
              <a:defRPr sz="1575"/>
            </a:lvl8pPr>
            <a:lvl9pPr marL="5759988" indent="0">
              <a:buNone/>
              <a:defRPr sz="15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44D9A9-B090-40A5-8601-8AC05F3C0B8D}" type="datetimeFigureOut">
              <a:rPr lang="fa-IR" smtClean="0">
                <a:solidFill>
                  <a:prstClr val="black">
                    <a:tint val="75000"/>
                  </a:prstClr>
                </a:solidFill>
              </a:rPr>
              <a:pPr/>
              <a:t>03/12/1440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914892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91890" y="960014"/>
            <a:ext cx="4644444" cy="3360050"/>
          </a:xfrm>
        </p:spPr>
        <p:txBody>
          <a:bodyPr anchor="b"/>
          <a:lstStyle>
            <a:lvl1pPr>
              <a:defRPr sz="5039"/>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121966" y="2073367"/>
            <a:ext cx="7290108" cy="10233485"/>
          </a:xfrm>
        </p:spPr>
        <p:txBody>
          <a:bodyPr anchor="t"/>
          <a:lstStyle>
            <a:lvl1pPr marL="0" indent="0">
              <a:buNone/>
              <a:defRPr sz="5039"/>
            </a:lvl1pPr>
            <a:lvl2pPr marL="719999" indent="0">
              <a:buNone/>
              <a:defRPr sz="4409"/>
            </a:lvl2pPr>
            <a:lvl3pPr marL="1439997" indent="0">
              <a:buNone/>
              <a:defRPr sz="3780"/>
            </a:lvl3pPr>
            <a:lvl4pPr marL="2159996" indent="0">
              <a:buNone/>
              <a:defRPr sz="3150"/>
            </a:lvl4pPr>
            <a:lvl5pPr marL="2879994" indent="0">
              <a:buNone/>
              <a:defRPr sz="3150"/>
            </a:lvl5pPr>
            <a:lvl6pPr marL="3599993" indent="0">
              <a:buNone/>
              <a:defRPr sz="3150"/>
            </a:lvl6pPr>
            <a:lvl7pPr marL="4319991" indent="0">
              <a:buNone/>
              <a:defRPr sz="3150"/>
            </a:lvl7pPr>
            <a:lvl8pPr marL="5039990" indent="0">
              <a:buNone/>
              <a:defRPr sz="3150"/>
            </a:lvl8pPr>
            <a:lvl9pPr marL="5759988" indent="0">
              <a:buNone/>
              <a:defRPr sz="3150"/>
            </a:lvl9pPr>
          </a:lstStyle>
          <a:p>
            <a:r>
              <a:rPr lang="en-US" dirty="0" smtClean="0"/>
              <a:t>Click icon to add picture</a:t>
            </a:r>
            <a:endParaRPr lang="en-US" dirty="0"/>
          </a:p>
        </p:txBody>
      </p:sp>
      <p:sp>
        <p:nvSpPr>
          <p:cNvPr id="4" name="Text Placeholder 3"/>
          <p:cNvSpPr>
            <a:spLocks noGrp="1"/>
          </p:cNvSpPr>
          <p:nvPr>
            <p:ph type="body" sz="half" idx="2"/>
          </p:nvPr>
        </p:nvSpPr>
        <p:spPr>
          <a:xfrm>
            <a:off x="991890" y="4320064"/>
            <a:ext cx="4644444" cy="8003453"/>
          </a:xfrm>
        </p:spPr>
        <p:txBody>
          <a:bodyPr/>
          <a:lstStyle>
            <a:lvl1pPr marL="0" indent="0">
              <a:buNone/>
              <a:defRPr sz="2520"/>
            </a:lvl1pPr>
            <a:lvl2pPr marL="719999" indent="0">
              <a:buNone/>
              <a:defRPr sz="2205"/>
            </a:lvl2pPr>
            <a:lvl3pPr marL="1439997" indent="0">
              <a:buNone/>
              <a:defRPr sz="1890"/>
            </a:lvl3pPr>
            <a:lvl4pPr marL="2159996" indent="0">
              <a:buNone/>
              <a:defRPr sz="1575"/>
            </a:lvl4pPr>
            <a:lvl5pPr marL="2879994" indent="0">
              <a:buNone/>
              <a:defRPr sz="1575"/>
            </a:lvl5pPr>
            <a:lvl6pPr marL="3599993" indent="0">
              <a:buNone/>
              <a:defRPr sz="1575"/>
            </a:lvl6pPr>
            <a:lvl7pPr marL="4319991" indent="0">
              <a:buNone/>
              <a:defRPr sz="1575"/>
            </a:lvl7pPr>
            <a:lvl8pPr marL="5039990" indent="0">
              <a:buNone/>
              <a:defRPr sz="1575"/>
            </a:lvl8pPr>
            <a:lvl9pPr marL="5759988" indent="0">
              <a:buNone/>
              <a:defRPr sz="15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44D9A9-B090-40A5-8601-8AC05F3C0B8D}" type="datetimeFigureOut">
              <a:rPr lang="fa-IR" smtClean="0">
                <a:solidFill>
                  <a:prstClr val="black">
                    <a:tint val="75000"/>
                  </a:prstClr>
                </a:solidFill>
              </a:rPr>
              <a:pPr/>
              <a:t>03/12/1440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139165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90015" y="766681"/>
            <a:ext cx="12420184" cy="278337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90015" y="3833390"/>
            <a:ext cx="12420184" cy="91368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90015" y="13346867"/>
            <a:ext cx="3240048" cy="766678"/>
          </a:xfrm>
          <a:prstGeom prst="rect">
            <a:avLst/>
          </a:prstGeom>
        </p:spPr>
        <p:txBody>
          <a:bodyPr vert="horz" lIns="91440" tIns="45720" rIns="91440" bIns="45720" rtlCol="0" anchor="ctr"/>
          <a:lstStyle>
            <a:lvl1pPr algn="l">
              <a:defRPr sz="1890">
                <a:solidFill>
                  <a:schemeClr val="tx1">
                    <a:tint val="75000"/>
                  </a:schemeClr>
                </a:solidFill>
              </a:defRPr>
            </a:lvl1pPr>
          </a:lstStyle>
          <a:p>
            <a:fld id="{2944D9A9-B090-40A5-8601-8AC05F3C0B8D}" type="datetimeFigureOut">
              <a:rPr lang="fa-IR" smtClean="0">
                <a:solidFill>
                  <a:prstClr val="black">
                    <a:tint val="75000"/>
                  </a:prstClr>
                </a:solidFill>
              </a:rPr>
              <a:pPr/>
              <a:t>03/12/1440</a:t>
            </a:fld>
            <a:endParaRPr lang="fa-IR">
              <a:solidFill>
                <a:prstClr val="black">
                  <a:tint val="75000"/>
                </a:prstClr>
              </a:solidFill>
            </a:endParaRPr>
          </a:p>
        </p:txBody>
      </p:sp>
      <p:sp>
        <p:nvSpPr>
          <p:cNvPr id="5" name="Footer Placeholder 4"/>
          <p:cNvSpPr>
            <a:spLocks noGrp="1"/>
          </p:cNvSpPr>
          <p:nvPr>
            <p:ph type="ftr" sz="quarter" idx="3"/>
          </p:nvPr>
        </p:nvSpPr>
        <p:spPr>
          <a:xfrm>
            <a:off x="4770071" y="13346867"/>
            <a:ext cx="4860072" cy="766678"/>
          </a:xfrm>
          <a:prstGeom prst="rect">
            <a:avLst/>
          </a:prstGeom>
        </p:spPr>
        <p:txBody>
          <a:bodyPr vert="horz" lIns="91440" tIns="45720" rIns="91440" bIns="45720" rtlCol="0" anchor="ctr"/>
          <a:lstStyle>
            <a:lvl1pPr algn="ctr">
              <a:defRPr sz="1890">
                <a:solidFill>
                  <a:schemeClr val="tx1">
                    <a:tint val="75000"/>
                  </a:schemeClr>
                </a:solidFill>
              </a:defRPr>
            </a:lvl1pPr>
          </a:lstStyle>
          <a:p>
            <a:endParaRPr lang="fa-IR">
              <a:solidFill>
                <a:prstClr val="black">
                  <a:tint val="75000"/>
                </a:prstClr>
              </a:solidFill>
            </a:endParaRPr>
          </a:p>
        </p:txBody>
      </p:sp>
      <p:sp>
        <p:nvSpPr>
          <p:cNvPr id="6" name="Slide Number Placeholder 5"/>
          <p:cNvSpPr>
            <a:spLocks noGrp="1"/>
          </p:cNvSpPr>
          <p:nvPr>
            <p:ph type="sldNum" sz="quarter" idx="4"/>
          </p:nvPr>
        </p:nvSpPr>
        <p:spPr>
          <a:xfrm>
            <a:off x="10170150" y="13346867"/>
            <a:ext cx="3240048" cy="766678"/>
          </a:xfrm>
          <a:prstGeom prst="rect">
            <a:avLst/>
          </a:prstGeom>
        </p:spPr>
        <p:txBody>
          <a:bodyPr vert="horz" lIns="91440" tIns="45720" rIns="91440" bIns="45720" rtlCol="0" anchor="ctr"/>
          <a:lstStyle>
            <a:lvl1pPr algn="r">
              <a:defRPr sz="1890">
                <a:solidFill>
                  <a:schemeClr val="tx1">
                    <a:tint val="75000"/>
                  </a:schemeClr>
                </a:solidFill>
              </a:defRPr>
            </a:lvl1pPr>
          </a:lstStyle>
          <a:p>
            <a:fld id="{9AB4B543-0075-4326-A427-11E3425910C8}"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64347367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1439997" rtl="1" eaLnBrk="1" latinLnBrk="0" hangingPunct="1">
        <a:lnSpc>
          <a:spcPct val="90000"/>
        </a:lnSpc>
        <a:spcBef>
          <a:spcPct val="0"/>
        </a:spcBef>
        <a:buNone/>
        <a:defRPr sz="6929" kern="1200">
          <a:solidFill>
            <a:schemeClr val="tx1"/>
          </a:solidFill>
          <a:latin typeface="+mj-lt"/>
          <a:ea typeface="+mj-ea"/>
          <a:cs typeface="+mj-cs"/>
        </a:defRPr>
      </a:lvl1pPr>
    </p:titleStyle>
    <p:bodyStyle>
      <a:lvl1pPr marL="359999" indent="-359999" algn="r" defTabSz="1439997" rtl="1" eaLnBrk="1" latinLnBrk="0" hangingPunct="1">
        <a:lnSpc>
          <a:spcPct val="90000"/>
        </a:lnSpc>
        <a:spcBef>
          <a:spcPts val="1575"/>
        </a:spcBef>
        <a:buFont typeface="Arial" panose="020B0604020202020204" pitchFamily="34" charset="0"/>
        <a:buChar char="•"/>
        <a:defRPr sz="4409" kern="1200">
          <a:solidFill>
            <a:schemeClr val="tx1"/>
          </a:solidFill>
          <a:latin typeface="+mn-lt"/>
          <a:ea typeface="+mn-ea"/>
          <a:cs typeface="+mn-cs"/>
        </a:defRPr>
      </a:lvl1pPr>
      <a:lvl2pPr marL="1079998" indent="-359999" algn="r" defTabSz="1439997" rtl="1" eaLnBrk="1" latinLnBrk="0" hangingPunct="1">
        <a:lnSpc>
          <a:spcPct val="90000"/>
        </a:lnSpc>
        <a:spcBef>
          <a:spcPts val="787"/>
        </a:spcBef>
        <a:buFont typeface="Arial" panose="020B0604020202020204" pitchFamily="34" charset="0"/>
        <a:buChar char="•"/>
        <a:defRPr sz="3780" kern="1200">
          <a:solidFill>
            <a:schemeClr val="tx1"/>
          </a:solidFill>
          <a:latin typeface="+mn-lt"/>
          <a:ea typeface="+mn-ea"/>
          <a:cs typeface="+mn-cs"/>
        </a:defRPr>
      </a:lvl2pPr>
      <a:lvl3pPr marL="1799996" indent="-359999" algn="r" defTabSz="1439997" rtl="1" eaLnBrk="1" latinLnBrk="0" hangingPunct="1">
        <a:lnSpc>
          <a:spcPct val="90000"/>
        </a:lnSpc>
        <a:spcBef>
          <a:spcPts val="787"/>
        </a:spcBef>
        <a:buFont typeface="Arial" panose="020B0604020202020204" pitchFamily="34" charset="0"/>
        <a:buChar char="•"/>
        <a:defRPr sz="3150" kern="1200">
          <a:solidFill>
            <a:schemeClr val="tx1"/>
          </a:solidFill>
          <a:latin typeface="+mn-lt"/>
          <a:ea typeface="+mn-ea"/>
          <a:cs typeface="+mn-cs"/>
        </a:defRPr>
      </a:lvl3pPr>
      <a:lvl4pPr marL="2519995"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4pPr>
      <a:lvl5pPr marL="3239994"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5pPr>
      <a:lvl6pPr marL="3959992"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6pPr>
      <a:lvl7pPr marL="4679991"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7pPr>
      <a:lvl8pPr marL="5399989"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8pPr>
      <a:lvl9pPr marL="6119988"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9pPr>
    </p:bodyStyle>
    <p:otherStyle>
      <a:defPPr>
        <a:defRPr lang="en-US"/>
      </a:defPPr>
      <a:lvl1pPr marL="0" algn="r" defTabSz="1439997" rtl="1" eaLnBrk="1" latinLnBrk="0" hangingPunct="1">
        <a:defRPr sz="2835" kern="1200">
          <a:solidFill>
            <a:schemeClr val="tx1"/>
          </a:solidFill>
          <a:latin typeface="+mn-lt"/>
          <a:ea typeface="+mn-ea"/>
          <a:cs typeface="+mn-cs"/>
        </a:defRPr>
      </a:lvl1pPr>
      <a:lvl2pPr marL="719999" algn="r" defTabSz="1439997" rtl="1" eaLnBrk="1" latinLnBrk="0" hangingPunct="1">
        <a:defRPr sz="2835" kern="1200">
          <a:solidFill>
            <a:schemeClr val="tx1"/>
          </a:solidFill>
          <a:latin typeface="+mn-lt"/>
          <a:ea typeface="+mn-ea"/>
          <a:cs typeface="+mn-cs"/>
        </a:defRPr>
      </a:lvl2pPr>
      <a:lvl3pPr marL="1439997" algn="r" defTabSz="1439997" rtl="1" eaLnBrk="1" latinLnBrk="0" hangingPunct="1">
        <a:defRPr sz="2835" kern="1200">
          <a:solidFill>
            <a:schemeClr val="tx1"/>
          </a:solidFill>
          <a:latin typeface="+mn-lt"/>
          <a:ea typeface="+mn-ea"/>
          <a:cs typeface="+mn-cs"/>
        </a:defRPr>
      </a:lvl3pPr>
      <a:lvl4pPr marL="2159996" algn="r" defTabSz="1439997" rtl="1" eaLnBrk="1" latinLnBrk="0" hangingPunct="1">
        <a:defRPr sz="2835" kern="1200">
          <a:solidFill>
            <a:schemeClr val="tx1"/>
          </a:solidFill>
          <a:latin typeface="+mn-lt"/>
          <a:ea typeface="+mn-ea"/>
          <a:cs typeface="+mn-cs"/>
        </a:defRPr>
      </a:lvl4pPr>
      <a:lvl5pPr marL="2879994" algn="r" defTabSz="1439997" rtl="1" eaLnBrk="1" latinLnBrk="0" hangingPunct="1">
        <a:defRPr sz="2835" kern="1200">
          <a:solidFill>
            <a:schemeClr val="tx1"/>
          </a:solidFill>
          <a:latin typeface="+mn-lt"/>
          <a:ea typeface="+mn-ea"/>
          <a:cs typeface="+mn-cs"/>
        </a:defRPr>
      </a:lvl5pPr>
      <a:lvl6pPr marL="3599993" algn="r" defTabSz="1439997" rtl="1" eaLnBrk="1" latinLnBrk="0" hangingPunct="1">
        <a:defRPr sz="2835" kern="1200">
          <a:solidFill>
            <a:schemeClr val="tx1"/>
          </a:solidFill>
          <a:latin typeface="+mn-lt"/>
          <a:ea typeface="+mn-ea"/>
          <a:cs typeface="+mn-cs"/>
        </a:defRPr>
      </a:lvl6pPr>
      <a:lvl7pPr marL="4319991" algn="r" defTabSz="1439997" rtl="1" eaLnBrk="1" latinLnBrk="0" hangingPunct="1">
        <a:defRPr sz="2835" kern="1200">
          <a:solidFill>
            <a:schemeClr val="tx1"/>
          </a:solidFill>
          <a:latin typeface="+mn-lt"/>
          <a:ea typeface="+mn-ea"/>
          <a:cs typeface="+mn-cs"/>
        </a:defRPr>
      </a:lvl7pPr>
      <a:lvl8pPr marL="5039990" algn="r" defTabSz="1439997" rtl="1" eaLnBrk="1" latinLnBrk="0" hangingPunct="1">
        <a:defRPr sz="2835" kern="1200">
          <a:solidFill>
            <a:schemeClr val="tx1"/>
          </a:solidFill>
          <a:latin typeface="+mn-lt"/>
          <a:ea typeface="+mn-ea"/>
          <a:cs typeface="+mn-cs"/>
        </a:defRPr>
      </a:lvl8pPr>
      <a:lvl9pPr marL="5759988" algn="r" defTabSz="1439997" rtl="1" eaLnBrk="1" latinLnBrk="0" hangingPunct="1">
        <a:defRPr sz="283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770166" y="-237425"/>
            <a:ext cx="8630036" cy="2071112"/>
          </a:xfrm>
        </p:spPr>
        <p:txBody>
          <a:bodyPr>
            <a:normAutofit/>
          </a:bodyPr>
          <a:lstStyle/>
          <a:p>
            <a:pPr algn="ctr"/>
            <a:r>
              <a:rPr lang="fa-IR" sz="6600" dirty="0" smtClean="0">
                <a:cs typeface="2  Titr" pitchFamily="2" charset="-78"/>
              </a:rPr>
              <a:t>پیام </a:t>
            </a:r>
            <a:r>
              <a:rPr lang="fa-IR" sz="6600" dirty="0" smtClean="0">
                <a:solidFill>
                  <a:srgbClr val="E60000"/>
                </a:solidFill>
                <a:cs typeface="2  Titr" pitchFamily="2" charset="-78"/>
              </a:rPr>
              <a:t>شهدا</a:t>
            </a:r>
            <a:r>
              <a:rPr lang="fa-IR" sz="6600" dirty="0" smtClean="0">
                <a:cs typeface="2  Titr" pitchFamily="2" charset="-78"/>
              </a:rPr>
              <a:t> به جوانان ایران:</a:t>
            </a:r>
            <a:endParaRPr lang="en-US" sz="6600" dirty="0">
              <a:cs typeface="2  Titr" pitchFamily="2" charset="-78"/>
            </a:endParaRPr>
          </a:p>
        </p:txBody>
      </p:sp>
      <p:sp>
        <p:nvSpPr>
          <p:cNvPr id="3" name="Content Placeholder 2"/>
          <p:cNvSpPr>
            <a:spLocks noGrp="1"/>
          </p:cNvSpPr>
          <p:nvPr>
            <p:ph idx="1"/>
          </p:nvPr>
        </p:nvSpPr>
        <p:spPr>
          <a:xfrm>
            <a:off x="5896300" y="1434749"/>
            <a:ext cx="8503913" cy="4746507"/>
          </a:xfrm>
        </p:spPr>
        <p:txBody>
          <a:bodyPr>
            <a:noAutofit/>
          </a:bodyPr>
          <a:lstStyle/>
          <a:p>
            <a:pPr marL="0" indent="0" algn="ctr">
              <a:lnSpc>
                <a:spcPct val="100000"/>
              </a:lnSpc>
              <a:buNone/>
            </a:pPr>
            <a:r>
              <a:rPr lang="fa-IR" sz="4400" dirty="0" smtClean="0">
                <a:solidFill>
                  <a:srgbClr val="365422"/>
                </a:solidFill>
                <a:cs typeface="2  Titr" pitchFamily="2" charset="-78"/>
              </a:rPr>
              <a:t>پیرو قرآن و اهل‌بیت باشید. با هم مهربان باشید. حامی اسلام و شریعت محمد </a:t>
            </a:r>
            <a:r>
              <a:rPr lang="fa-IR" sz="3600" dirty="0" smtClean="0">
                <a:cs typeface="2  Titr" pitchFamily="2" charset="-78"/>
                <a:sym typeface="Abo-thar"/>
              </a:rPr>
              <a:t></a:t>
            </a:r>
            <a:r>
              <a:rPr lang="fa-IR" sz="4000" dirty="0" smtClean="0">
                <a:solidFill>
                  <a:srgbClr val="365422"/>
                </a:solidFill>
                <a:cs typeface="2  Titr" pitchFamily="2" charset="-78"/>
              </a:rPr>
              <a:t> </a:t>
            </a:r>
            <a:r>
              <a:rPr lang="fa-IR" sz="4400" dirty="0" smtClean="0">
                <a:solidFill>
                  <a:srgbClr val="365422"/>
                </a:solidFill>
                <a:cs typeface="2  Titr" pitchFamily="2" charset="-78"/>
              </a:rPr>
              <a:t>باشید. مجلس روضه امام حسین </a:t>
            </a:r>
            <a:r>
              <a:rPr lang="fa-IR" sz="3200" dirty="0" smtClean="0">
                <a:cs typeface="2  Titr" pitchFamily="2" charset="-78"/>
                <a:sym typeface="Abo-thar"/>
              </a:rPr>
              <a:t></a:t>
            </a:r>
            <a:r>
              <a:rPr lang="fa-IR" sz="2800" dirty="0" smtClean="0">
                <a:solidFill>
                  <a:srgbClr val="365422"/>
                </a:solidFill>
                <a:cs typeface="2  Titr" pitchFamily="2" charset="-78"/>
              </a:rPr>
              <a:t> </a:t>
            </a:r>
            <a:r>
              <a:rPr lang="fa-IR" sz="4400" dirty="0" smtClean="0">
                <a:solidFill>
                  <a:srgbClr val="365422"/>
                </a:solidFill>
                <a:cs typeface="2  Titr" pitchFamily="2" charset="-78"/>
              </a:rPr>
              <a:t>را زنده نگه دارید که وجود شما را متبرک می‌کند. اهل مسجد باشید. پشتیبان ولایت فقیه </a:t>
            </a:r>
            <a:br>
              <a:rPr lang="fa-IR" sz="4400" dirty="0" smtClean="0">
                <a:solidFill>
                  <a:srgbClr val="365422"/>
                </a:solidFill>
                <a:cs typeface="2  Titr" pitchFamily="2" charset="-78"/>
              </a:rPr>
            </a:br>
            <a:r>
              <a:rPr lang="fa-IR" sz="4400" dirty="0" smtClean="0">
                <a:solidFill>
                  <a:srgbClr val="365422"/>
                </a:solidFill>
                <a:cs typeface="2  Titr" pitchFamily="2" charset="-78"/>
              </a:rPr>
              <a:t>باشید تا به مملکت شما آسیب نرسد.</a:t>
            </a:r>
          </a:p>
        </p:txBody>
      </p:sp>
      <p:sp>
        <p:nvSpPr>
          <p:cNvPr id="4" name="Content Placeholder 2"/>
          <p:cNvSpPr txBox="1">
            <a:spLocks/>
          </p:cNvSpPr>
          <p:nvPr/>
        </p:nvSpPr>
        <p:spPr>
          <a:xfrm>
            <a:off x="4" y="7677506"/>
            <a:ext cx="9007518" cy="6325669"/>
          </a:xfrm>
          <a:prstGeom prst="rect">
            <a:avLst/>
          </a:prstGeom>
        </p:spPr>
        <p:txBody>
          <a:bodyPr vert="horz" lIns="91440" tIns="45720" rIns="91440" bIns="45720" rtlCol="0">
            <a:normAutofit/>
          </a:bodyPr>
          <a:lstStyle>
            <a:lvl1pPr marL="359999" indent="-359999" algn="r" defTabSz="1439997" rtl="1" eaLnBrk="1" latinLnBrk="0" hangingPunct="1">
              <a:lnSpc>
                <a:spcPct val="90000"/>
              </a:lnSpc>
              <a:spcBef>
                <a:spcPts val="1575"/>
              </a:spcBef>
              <a:buFont typeface="Arial" panose="020B0604020202020204" pitchFamily="34" charset="0"/>
              <a:buChar char="•"/>
              <a:defRPr sz="4409" kern="1200">
                <a:solidFill>
                  <a:schemeClr val="tx1"/>
                </a:solidFill>
                <a:latin typeface="+mn-lt"/>
                <a:ea typeface="+mn-ea"/>
                <a:cs typeface="+mn-cs"/>
              </a:defRPr>
            </a:lvl1pPr>
            <a:lvl2pPr marL="1079998" indent="-359999" algn="r" defTabSz="1439997" rtl="1" eaLnBrk="1" latinLnBrk="0" hangingPunct="1">
              <a:lnSpc>
                <a:spcPct val="90000"/>
              </a:lnSpc>
              <a:spcBef>
                <a:spcPts val="787"/>
              </a:spcBef>
              <a:buFont typeface="Arial" panose="020B0604020202020204" pitchFamily="34" charset="0"/>
              <a:buChar char="•"/>
              <a:defRPr sz="3780" kern="1200">
                <a:solidFill>
                  <a:schemeClr val="tx1"/>
                </a:solidFill>
                <a:latin typeface="+mn-lt"/>
                <a:ea typeface="+mn-ea"/>
                <a:cs typeface="+mn-cs"/>
              </a:defRPr>
            </a:lvl2pPr>
            <a:lvl3pPr marL="1799996" indent="-359999" algn="r" defTabSz="1439997" rtl="1" eaLnBrk="1" latinLnBrk="0" hangingPunct="1">
              <a:lnSpc>
                <a:spcPct val="90000"/>
              </a:lnSpc>
              <a:spcBef>
                <a:spcPts val="787"/>
              </a:spcBef>
              <a:buFont typeface="Arial" panose="020B0604020202020204" pitchFamily="34" charset="0"/>
              <a:buChar char="•"/>
              <a:defRPr sz="3150" kern="1200">
                <a:solidFill>
                  <a:schemeClr val="tx1"/>
                </a:solidFill>
                <a:latin typeface="+mn-lt"/>
                <a:ea typeface="+mn-ea"/>
                <a:cs typeface="+mn-cs"/>
              </a:defRPr>
            </a:lvl3pPr>
            <a:lvl4pPr marL="2519995"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4pPr>
            <a:lvl5pPr marL="3239994"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5pPr>
            <a:lvl6pPr marL="3959992"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6pPr>
            <a:lvl7pPr marL="4679991"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7pPr>
            <a:lvl8pPr marL="5399989"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8pPr>
            <a:lvl9pPr marL="6119988" indent="-359999" algn="r" defTabSz="1439997" rtl="1" eaLnBrk="1" latinLnBrk="0" hangingPunct="1">
              <a:lnSpc>
                <a:spcPct val="90000"/>
              </a:lnSpc>
              <a:spcBef>
                <a:spcPts val="787"/>
              </a:spcBef>
              <a:buFont typeface="Arial" panose="020B0604020202020204" pitchFamily="34" charset="0"/>
              <a:buChar char="•"/>
              <a:defRPr sz="2835"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fa-IR" sz="4300" dirty="0" smtClean="0">
                <a:solidFill>
                  <a:srgbClr val="C00000"/>
                </a:solidFill>
                <a:cs typeface="2  Titr" pitchFamily="2" charset="-78"/>
              </a:rPr>
              <a:t>اسلام رُ بذارید کنار! محمد </a:t>
            </a:r>
            <a:r>
              <a:rPr lang="fa-IR" sz="4300" dirty="0">
                <a:solidFill>
                  <a:srgbClr val="C00000"/>
                </a:solidFill>
                <a:cs typeface="2  Titr" pitchFamily="2" charset="-78"/>
              </a:rPr>
              <a:t>و آل </a:t>
            </a:r>
            <a:r>
              <a:rPr lang="fa-IR" sz="4300" dirty="0" smtClean="0">
                <a:solidFill>
                  <a:srgbClr val="C00000"/>
                </a:solidFill>
                <a:cs typeface="2  Titr" pitchFamily="2" charset="-78"/>
              </a:rPr>
              <a:t>محمد، عرب بودند </a:t>
            </a:r>
            <a:r>
              <a:rPr lang="fa-IR" sz="4300" dirty="0">
                <a:solidFill>
                  <a:srgbClr val="C00000"/>
                </a:solidFill>
                <a:cs typeface="2  Titr" pitchFamily="2" charset="-78"/>
              </a:rPr>
              <a:t>شما آریایی </a:t>
            </a:r>
            <a:r>
              <a:rPr lang="fa-IR" sz="4300" dirty="0" smtClean="0">
                <a:solidFill>
                  <a:srgbClr val="C00000"/>
                </a:solidFill>
                <a:cs typeface="2  Titr" pitchFamily="2" charset="-78"/>
              </a:rPr>
              <a:t>هستید و </a:t>
            </a:r>
            <a:r>
              <a:rPr lang="fa-IR" sz="4300" dirty="0">
                <a:solidFill>
                  <a:srgbClr val="C00000"/>
                </a:solidFill>
                <a:cs typeface="2  Titr" pitchFamily="2" charset="-78"/>
              </a:rPr>
              <a:t>کورش </a:t>
            </a:r>
            <a:r>
              <a:rPr lang="fa-IR" sz="4300" dirty="0" smtClean="0">
                <a:solidFill>
                  <a:srgbClr val="C00000"/>
                </a:solidFill>
                <a:cs typeface="2  Titr" pitchFamily="2" charset="-78"/>
              </a:rPr>
              <a:t>رُ دارید</a:t>
            </a:r>
            <a:r>
              <a:rPr lang="fa-IR" sz="4300" dirty="0">
                <a:solidFill>
                  <a:srgbClr val="C00000"/>
                </a:solidFill>
                <a:cs typeface="2  Titr" pitchFamily="2" charset="-78"/>
              </a:rPr>
              <a:t>! </a:t>
            </a:r>
            <a:r>
              <a:rPr lang="fa-IR" sz="4300" dirty="0" smtClean="0">
                <a:solidFill>
                  <a:srgbClr val="C00000"/>
                </a:solidFill>
                <a:cs typeface="2  Titr" pitchFamily="2" charset="-78"/>
              </a:rPr>
              <a:t/>
            </a:r>
            <a:br>
              <a:rPr lang="fa-IR" sz="4300" dirty="0" smtClean="0">
                <a:solidFill>
                  <a:srgbClr val="C00000"/>
                </a:solidFill>
                <a:cs typeface="2  Titr" pitchFamily="2" charset="-78"/>
              </a:rPr>
            </a:br>
            <a:r>
              <a:rPr lang="fa-IR" sz="4300" dirty="0" smtClean="0">
                <a:solidFill>
                  <a:srgbClr val="C00000"/>
                </a:solidFill>
                <a:cs typeface="2  Titr" pitchFamily="2" charset="-78"/>
              </a:rPr>
              <a:t>اصلا زرتشتی بشید! مسیحی بشید! بهایی بشید! آتئیست بشید! اون جوری </a:t>
            </a:r>
            <a:r>
              <a:rPr lang="fa-IR" sz="4300" dirty="0">
                <a:solidFill>
                  <a:srgbClr val="C00000"/>
                </a:solidFill>
                <a:cs typeface="2  Titr" pitchFamily="2" charset="-78"/>
              </a:rPr>
              <a:t>باشید که ما به </a:t>
            </a:r>
            <a:r>
              <a:rPr lang="fa-IR" sz="4300" dirty="0" smtClean="0">
                <a:solidFill>
                  <a:srgbClr val="C00000"/>
                </a:solidFill>
                <a:cs typeface="2  Titr" pitchFamily="2" charset="-78"/>
              </a:rPr>
              <a:t>شما میگیم! از ولایت فقیه دور بشید! مسجد نرید! برید دنبال ناموس مردم، به هر حال جَوونید! برای امام حسین هم اصلاً خرج نکنیدا... دین رُ بذارید کنار! فقط انسانیت کافیه!</a:t>
            </a:r>
            <a:endParaRPr lang="en-US" sz="4300" dirty="0">
              <a:solidFill>
                <a:srgbClr val="C00000"/>
              </a:solidFill>
              <a:cs typeface="2  Titr" pitchFamily="2" charset="-78"/>
            </a:endParaRPr>
          </a:p>
        </p:txBody>
      </p:sp>
      <p:sp>
        <p:nvSpPr>
          <p:cNvPr id="5" name="Rectangle 4"/>
          <p:cNvSpPr/>
          <p:nvPr/>
        </p:nvSpPr>
        <p:spPr>
          <a:xfrm>
            <a:off x="-7" y="6420314"/>
            <a:ext cx="14400212" cy="1107996"/>
          </a:xfrm>
          <a:prstGeom prst="rect">
            <a:avLst/>
          </a:prstGeom>
        </p:spPr>
        <p:txBody>
          <a:bodyPr wrap="square">
            <a:spAutoFit/>
          </a:bodyPr>
          <a:lstStyle/>
          <a:p>
            <a:pPr algn="ctr"/>
            <a:r>
              <a:rPr lang="fa-IR" sz="6600" dirty="0" smtClean="0">
                <a:solidFill>
                  <a:prstClr val="black"/>
                </a:solidFill>
                <a:cs typeface="2  Titr" pitchFamily="2" charset="-78"/>
              </a:rPr>
              <a:t>پیام صهیونیست‌ها و استعمارگران به جوان ایران: </a:t>
            </a:r>
            <a:endParaRPr lang="en-US" sz="6600" dirty="0">
              <a:solidFill>
                <a:prstClr val="black"/>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7522" y="7751927"/>
            <a:ext cx="5497521" cy="5445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 y="0"/>
            <a:ext cx="5977715" cy="5950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0" y="5719591"/>
            <a:ext cx="14400205" cy="461665"/>
          </a:xfrm>
          <a:prstGeom prst="rect">
            <a:avLst/>
          </a:prstGeom>
        </p:spPr>
        <p:txBody>
          <a:bodyPr wrap="square">
            <a:spAutoFit/>
          </a:bodyPr>
          <a:lstStyle/>
          <a:p>
            <a:pPr algn="ctr"/>
            <a:r>
              <a:rPr lang="fa-IR" sz="2400" dirty="0">
                <a:solidFill>
                  <a:prstClr val="black"/>
                </a:solidFill>
                <a:cs typeface="2  Yekan" pitchFamily="2" charset="-78"/>
              </a:rPr>
              <a:t>عصاره وصیت‌نامه باکری، چمران، همت، کاوه، زین الدین و دیگر شهدای دفاع مقدس (پاک‌ترین و بیدارترین جوانان تاریخ ایران)</a:t>
            </a:r>
          </a:p>
        </p:txBody>
      </p:sp>
      <p:sp>
        <p:nvSpPr>
          <p:cNvPr id="10" name="Rectangle 9"/>
          <p:cNvSpPr/>
          <p:nvPr/>
        </p:nvSpPr>
        <p:spPr>
          <a:xfrm>
            <a:off x="0" y="13197385"/>
            <a:ext cx="14400202" cy="1202828"/>
          </a:xfrm>
          <a:prstGeom prst="rect">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r>
              <a:rPr lang="fa-IR" sz="5800" dirty="0">
                <a:solidFill>
                  <a:prstClr val="black"/>
                </a:solidFill>
                <a:cs typeface="2  Titr" pitchFamily="2" charset="-78"/>
              </a:rPr>
              <a:t>همین </a:t>
            </a:r>
            <a:r>
              <a:rPr lang="fa-IR" sz="5800" dirty="0" smtClean="0">
                <a:solidFill>
                  <a:prstClr val="black"/>
                </a:solidFill>
                <a:cs typeface="2  Titr" pitchFamily="2" charset="-78"/>
              </a:rPr>
              <a:t>الآن تصمیم </a:t>
            </a:r>
            <a:r>
              <a:rPr lang="fa-IR" sz="5800" dirty="0">
                <a:solidFill>
                  <a:prstClr val="black"/>
                </a:solidFill>
                <a:cs typeface="2  Titr" pitchFamily="2" charset="-78"/>
              </a:rPr>
              <a:t>بگیرید که در کدام جبهه قرار دارید.</a:t>
            </a:r>
            <a:endParaRPr lang="en-US" sz="5800" dirty="0">
              <a:solidFill>
                <a:prstClr val="black"/>
              </a:solidFill>
            </a:endParaRPr>
          </a:p>
        </p:txBody>
      </p:sp>
      <p:pic>
        <p:nvPicPr>
          <p:cNvPr id="13" name="Picture 12"/>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4" y="16167"/>
            <a:ext cx="631080" cy="631080"/>
          </a:xfrm>
          <a:prstGeom prst="rect">
            <a:avLst/>
          </a:prstGeom>
        </p:spPr>
      </p:pic>
      <p:sp>
        <p:nvSpPr>
          <p:cNvPr id="14" name="Rectangle 13"/>
          <p:cNvSpPr/>
          <p:nvPr/>
        </p:nvSpPr>
        <p:spPr>
          <a:xfrm>
            <a:off x="536082" y="70097"/>
            <a:ext cx="1581330" cy="523220"/>
          </a:xfrm>
          <a:prstGeom prst="rect">
            <a:avLst/>
          </a:prstGeom>
        </p:spPr>
        <p:txBody>
          <a:bodyPr wrap="none">
            <a:spAutoFit/>
          </a:bodyPr>
          <a:lstStyle/>
          <a:p>
            <a:r>
              <a:rPr lang="en-US" sz="2800" b="1" dirty="0" err="1">
                <a:solidFill>
                  <a:prstClr val="white"/>
                </a:solidFill>
                <a:effectLst>
                  <a:outerShdw blurRad="38100" dist="38100" dir="2700000" algn="tl">
                    <a:srgbClr val="000000">
                      <a:alpha val="43137"/>
                    </a:srgbClr>
                  </a:outerShdw>
                </a:effectLst>
              </a:rPr>
              <a:t>ir_bastan</a:t>
            </a:r>
            <a:endParaRPr lang="fa-IR" sz="2800" b="1" dirty="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99516714"/>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3088</TotalTime>
  <Words>113</Words>
  <Application>Microsoft Office PowerPoint</Application>
  <PresentationFormat>Custom</PresentationFormat>
  <Paragraphs>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1_Office Theme</vt:lpstr>
      <vt:lpstr>پیام شهدا به جوانان ایران:</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روزه در اسلام، یهود، مسیحیت و زرتشتی‌گری</dc:title>
  <dc:creator>mehdi.rostami</dc:creator>
  <cp:lastModifiedBy>iliaco</cp:lastModifiedBy>
  <cp:revision>314</cp:revision>
  <dcterms:created xsi:type="dcterms:W3CDTF">2019-05-11T09:22:03Z</dcterms:created>
  <dcterms:modified xsi:type="dcterms:W3CDTF">2019-08-03T20:31:02Z</dcterms:modified>
</cp:coreProperties>
</file>