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"/>
  </p:notesMasterIdLst>
  <p:sldIdLst>
    <p:sldId id="298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5422"/>
    <a:srgbClr val="E60000"/>
    <a:srgbClr val="B80000"/>
    <a:srgbClr val="0069B8"/>
    <a:srgbClr val="B45210"/>
    <a:srgbClr val="49702E"/>
    <a:srgbClr val="B8B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632" autoAdjust="0"/>
    <p:restoredTop sz="90925" autoAdjust="0"/>
  </p:normalViewPr>
  <p:slideViewPr>
    <p:cSldViewPr snapToGrid="0">
      <p:cViewPr>
        <p:scale>
          <a:sx n="60" d="100"/>
          <a:sy n="60" d="100"/>
        </p:scale>
        <p:origin x="-666" y="2484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27/11/1440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27/11/1440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8798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27/11/1440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4757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27/11/1440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0386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27/11/1440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049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27/11/1440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45376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27/11/1440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712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27/11/1440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04209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27/11/1440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906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27/11/1440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0252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27/11/1440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2487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27/11/1440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5358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/>
              <a:t>27/11/1440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8148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891753"/>
            <a:ext cx="14400213" cy="480622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sz="8000" dirty="0" smtClean="0">
                <a:solidFill>
                  <a:srgbClr val="FF0000"/>
                </a:solidFill>
                <a:cs typeface="2  Titr" pitchFamily="2" charset="-78"/>
              </a:rPr>
              <a:t>حقیقت:</a:t>
            </a:r>
          </a:p>
          <a:p>
            <a:pPr marL="0" indent="0" algn="ctr">
              <a:buNone/>
            </a:pPr>
            <a:r>
              <a:rPr lang="fa-IR" sz="48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این تندیس کورش نیست. بلکه نمادی از مرد ایرانی است.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fa-IR" sz="4800" dirty="0" smtClean="0">
                <a:cs typeface="2  Titr" pitchFamily="2" charset="-78"/>
              </a:rPr>
              <a:t>این </a:t>
            </a:r>
            <a:r>
              <a:rPr lang="fa-IR" sz="4800" dirty="0" smtClean="0">
                <a:cs typeface="2  Titr" pitchFamily="2" charset="-78"/>
              </a:rPr>
              <a:t>تندیس در </a:t>
            </a:r>
            <a:r>
              <a:rPr lang="fa-IR" sz="4800" dirty="0" smtClean="0">
                <a:cs typeface="2  Titr" pitchFamily="2" charset="-78"/>
              </a:rPr>
              <a:t>سال ۱۳۹۳ </a:t>
            </a:r>
            <a:r>
              <a:rPr lang="ar-SA" sz="4800" dirty="0">
                <a:cs typeface="2  Titr" pitchFamily="2" charset="-78"/>
              </a:rPr>
              <a:t>با هدف حفاظت از </a:t>
            </a:r>
            <a:r>
              <a:rPr lang="ar-SA" sz="4800" dirty="0" smtClean="0">
                <a:cs typeface="2  Titr" pitchFamily="2" charset="-78"/>
              </a:rPr>
              <a:t>مرجان</a:t>
            </a:r>
            <a:r>
              <a:rPr lang="fa-IR" sz="4800" dirty="0" smtClean="0">
                <a:cs typeface="2  Titr" pitchFamily="2" charset="-78"/>
              </a:rPr>
              <a:t>‌های </a:t>
            </a:r>
            <a:r>
              <a:rPr lang="fa-IR" sz="4800" dirty="0" smtClean="0">
                <a:cs typeface="2  Titr" pitchFamily="2" charset="-78"/>
              </a:rPr>
              <a:t>دریایی</a:t>
            </a:r>
            <a:br>
              <a:rPr lang="fa-IR" sz="4800" dirty="0" smtClean="0">
                <a:cs typeface="2  Titr" pitchFamily="2" charset="-78"/>
              </a:rPr>
            </a:br>
            <a:r>
              <a:rPr lang="fa-IR" sz="4800" dirty="0" smtClean="0">
                <a:cs typeface="2  Titr" pitchFamily="2" charset="-78"/>
              </a:rPr>
              <a:t>خلیج </a:t>
            </a:r>
            <a:r>
              <a:rPr lang="fa-IR" sz="4800" dirty="0" smtClean="0">
                <a:cs typeface="2  Titr" pitchFamily="2" charset="-78"/>
              </a:rPr>
              <a:t>فارس </a:t>
            </a:r>
            <a:r>
              <a:rPr lang="ar-SA" sz="4800" dirty="0" smtClean="0">
                <a:cs typeface="2  Titr" pitchFamily="2" charset="-78"/>
              </a:rPr>
              <a:t>و </a:t>
            </a:r>
            <a:r>
              <a:rPr lang="ar-SA" sz="4800" dirty="0">
                <a:cs typeface="2  Titr" pitchFamily="2" charset="-78"/>
              </a:rPr>
              <a:t>به همت سازمان محیط زیست در زیر </a:t>
            </a:r>
            <a:r>
              <a:rPr lang="ar-SA" sz="4800" dirty="0" smtClean="0">
                <a:cs typeface="2  Titr" pitchFamily="2" charset="-78"/>
              </a:rPr>
              <a:t>دریا</a:t>
            </a:r>
            <a:r>
              <a:rPr lang="fa-IR" sz="4800" dirty="0" smtClean="0">
                <a:cs typeface="2  Titr" pitchFamily="2" charset="-78"/>
              </a:rPr>
              <a:t/>
            </a:r>
            <a:br>
              <a:rPr lang="fa-IR" sz="4800" dirty="0" smtClean="0">
                <a:cs typeface="2  Titr" pitchFamily="2" charset="-78"/>
              </a:rPr>
            </a:br>
            <a:r>
              <a:rPr lang="ar-SA" sz="4800" dirty="0" smtClean="0">
                <a:cs typeface="2  Titr" pitchFamily="2" charset="-78"/>
              </a:rPr>
              <a:t>در </a:t>
            </a:r>
            <a:r>
              <a:rPr lang="ar-SA" sz="4800" dirty="0">
                <a:cs typeface="2  Titr" pitchFamily="2" charset="-78"/>
              </a:rPr>
              <a:t>مسیر </a:t>
            </a:r>
            <a:r>
              <a:rPr lang="ar-SA" sz="4800" dirty="0" smtClean="0">
                <a:cs typeface="2  Titr" pitchFamily="2" charset="-78"/>
              </a:rPr>
              <a:t>گردشگری</a:t>
            </a:r>
            <a:r>
              <a:rPr lang="fa-IR" sz="4800" dirty="0">
                <a:cs typeface="2  Titr" pitchFamily="2" charset="-78"/>
              </a:rPr>
              <a:t> </a:t>
            </a:r>
            <a:r>
              <a:rPr lang="ar-SA" sz="4800" dirty="0" smtClean="0">
                <a:cs typeface="2  Titr" pitchFamily="2" charset="-78"/>
              </a:rPr>
              <a:t>غواصی</a:t>
            </a:r>
            <a:r>
              <a:rPr lang="fa-IR" sz="4800" dirty="0" smtClean="0">
                <a:cs typeface="2  Titr" pitchFamily="2" charset="-78"/>
              </a:rPr>
              <a:t> </a:t>
            </a:r>
            <a:r>
              <a:rPr lang="fa-IR" sz="4800" dirty="0" smtClean="0">
                <a:cs typeface="2  Titr" pitchFamily="2" charset="-78"/>
              </a:rPr>
              <a:t>جزیره کیش</a:t>
            </a:r>
            <a:r>
              <a:rPr lang="ar-SA" sz="4800" dirty="0" smtClean="0">
                <a:cs typeface="2  Titr" pitchFamily="2" charset="-78"/>
              </a:rPr>
              <a:t> </a:t>
            </a:r>
            <a:r>
              <a:rPr lang="ar-SA" sz="4800" dirty="0">
                <a:cs typeface="2  Titr" pitchFamily="2" charset="-78"/>
              </a:rPr>
              <a:t>نصب </a:t>
            </a:r>
            <a:r>
              <a:rPr lang="ar-SA" sz="4800" dirty="0" smtClean="0">
                <a:cs typeface="2  Titr" pitchFamily="2" charset="-78"/>
              </a:rPr>
              <a:t>شد</a:t>
            </a:r>
            <a:r>
              <a:rPr lang="fa-IR" sz="4800" dirty="0" smtClean="0">
                <a:cs typeface="2  Titr" pitchFamily="2" charset="-78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041" y="945933"/>
            <a:ext cx="11569149" cy="736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94721" y="13451379"/>
            <a:ext cx="27008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/>
              <a:t>yon.ir/w3367</a:t>
            </a:r>
          </a:p>
        </p:txBody>
      </p:sp>
      <p:sp>
        <p:nvSpPr>
          <p:cNvPr id="6" name="Rectangle 5"/>
          <p:cNvSpPr/>
          <p:nvPr/>
        </p:nvSpPr>
        <p:spPr>
          <a:xfrm>
            <a:off x="9396247" y="1509193"/>
            <a:ext cx="28278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8000" dirty="0">
                <a:solidFill>
                  <a:srgbClr val="FF0000"/>
                </a:solidFill>
                <a:effectLst>
                  <a:glow rad="152400">
                    <a:schemeClr val="bg1"/>
                  </a:glow>
                </a:effectLst>
                <a:cs typeface="2  Titr" pitchFamily="2" charset="-78"/>
              </a:rPr>
              <a:t>شایعه:</a:t>
            </a:r>
            <a:endParaRPr lang="en-US" sz="8000" dirty="0">
              <a:effectLst>
                <a:glow rad="152400">
                  <a:schemeClr val="bg1"/>
                </a:glo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0179" y="13410067"/>
            <a:ext cx="700261" cy="70026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2212471" y="13467811"/>
            <a:ext cx="17427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 smtClean="0"/>
              <a:t>ir_bastan</a:t>
            </a:r>
            <a:endParaRPr lang="fa-IR" sz="3200" dirty="0"/>
          </a:p>
        </p:txBody>
      </p:sp>
    </p:spTree>
    <p:extLst>
      <p:ext uri="{BB962C8B-B14F-4D97-AF65-F5344CB8AC3E}">
        <p14:creationId xmlns:p14="http://schemas.microsoft.com/office/powerpoint/2010/main" val="211098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3064</TotalTime>
  <Words>30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iliaco</cp:lastModifiedBy>
  <cp:revision>311</cp:revision>
  <dcterms:created xsi:type="dcterms:W3CDTF">2019-05-11T09:22:03Z</dcterms:created>
  <dcterms:modified xsi:type="dcterms:W3CDTF">2019-07-29T19:03:36Z</dcterms:modified>
</cp:coreProperties>
</file>