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0" r:id="rId2"/>
  </p:sldIdLst>
  <p:sldSz cx="9144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CB00"/>
    <a:srgbClr val="AEAB46"/>
    <a:srgbClr val="9A9600"/>
    <a:srgbClr val="B8B400"/>
    <a:srgbClr val="D60093"/>
    <a:srgbClr val="007DDA"/>
    <a:srgbClr val="FF0066"/>
    <a:srgbClr val="969200"/>
    <a:srgbClr val="F3F3F3"/>
    <a:srgbClr val="A8A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3" d="100"/>
          <a:sy n="53" d="100"/>
        </p:scale>
        <p:origin x="18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96484"/>
            <a:ext cx="7772400" cy="318346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802717"/>
            <a:ext cx="6858000" cy="220768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967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399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486834"/>
            <a:ext cx="1971675" cy="77491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486834"/>
            <a:ext cx="5800725" cy="77491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839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088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279653"/>
            <a:ext cx="7886700" cy="380364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6119286"/>
            <a:ext cx="7886700" cy="200024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434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434167"/>
            <a:ext cx="388620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34167"/>
            <a:ext cx="388620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245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86836"/>
            <a:ext cx="7886700" cy="17674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241551"/>
            <a:ext cx="3868340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3340100"/>
            <a:ext cx="3868340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2241551"/>
            <a:ext cx="3887391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3340100"/>
            <a:ext cx="3887391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2348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486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0564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316569"/>
            <a:ext cx="4629150" cy="64981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4567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316569"/>
            <a:ext cx="4629150" cy="6498167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879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86836"/>
            <a:ext cx="78867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434167"/>
            <a:ext cx="78867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8475136"/>
            <a:ext cx="30861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357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rgbClr val="0B464E"/>
          </a:fgClr>
          <a:bgClr>
            <a:srgbClr val="144D56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3756" y="213003"/>
            <a:ext cx="9144000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12500" dirty="0" smtClean="0">
                <a:solidFill>
                  <a:srgbClr val="FFFF00"/>
                </a:solidFill>
                <a:cs typeface="2  Titr" panose="00000700000000000000" pitchFamily="2" charset="-78"/>
              </a:rPr>
              <a:t>عاریایی ریاکار</a:t>
            </a:r>
            <a:endParaRPr lang="en-US" sz="12500" dirty="0">
              <a:solidFill>
                <a:prstClr val="white"/>
              </a:solidFill>
              <a:cs typeface="2 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7576" y="2498862"/>
            <a:ext cx="9295332" cy="432435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50974" y="2523650"/>
            <a:ext cx="9042052" cy="4299561"/>
          </a:xfrm>
          <a:prstGeom prst="rect">
            <a:avLst/>
          </a:prstGeom>
          <a:noFill/>
          <a:ln w="28575">
            <a:solidFill>
              <a:srgbClr val="144D56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effectLst>
                <a:glow rad="127000">
                  <a:srgbClr val="144D56">
                    <a:alpha val="95000"/>
                  </a:srgbClr>
                </a:glow>
              </a:effectLst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6460672"/>
              </p:ext>
            </p:extLst>
          </p:nvPr>
        </p:nvGraphicFramePr>
        <p:xfrm>
          <a:off x="50974" y="6796735"/>
          <a:ext cx="9093026" cy="731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2" name="Image" r:id="rId4" imgW="15199920" imgH="88560" progId="Photoshop.Image.11">
                  <p:embed/>
                </p:oleObj>
              </mc:Choice>
              <mc:Fallback>
                <p:oleObj name="Image" r:id="rId4" imgW="15199920" imgH="88560" progId="Photoshop.Image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974" y="6796735"/>
                        <a:ext cx="9093026" cy="731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200025" y="6997206"/>
            <a:ext cx="8743950" cy="1920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10000"/>
              </a:lnSpc>
            </a:pPr>
            <a:r>
              <a:rPr lang="fa-IR" sz="2700" dirty="0" smtClean="0">
                <a:solidFill>
                  <a:schemeClr val="bg1"/>
                </a:solidFill>
                <a:cs typeface="2  Titr" panose="00000700000000000000" pitchFamily="2" charset="-78"/>
              </a:rPr>
              <a:t>درندگان</a:t>
            </a:r>
            <a:r>
              <a:rPr lang="fa-IR" sz="2000" dirty="0" smtClean="0">
                <a:solidFill>
                  <a:schemeClr val="bg1"/>
                </a:solidFill>
                <a:cs typeface="2  Titr" panose="00000700000000000000" pitchFamily="2" charset="-78"/>
              </a:rPr>
              <a:t> </a:t>
            </a:r>
            <a:r>
              <a:rPr lang="fa-IR" sz="2700" dirty="0" smtClean="0">
                <a:solidFill>
                  <a:schemeClr val="bg1"/>
                </a:solidFill>
                <a:cs typeface="2  Titr" panose="00000700000000000000" pitchFamily="2" charset="-78"/>
              </a:rPr>
              <a:t>خونخوار دروغگو،</a:t>
            </a:r>
            <a:r>
              <a:rPr lang="fa-IR" dirty="0" smtClean="0">
                <a:solidFill>
                  <a:schemeClr val="bg1"/>
                </a:solidFill>
                <a:cs typeface="2  Titr" panose="00000700000000000000" pitchFamily="2" charset="-78"/>
              </a:rPr>
              <a:t> </a:t>
            </a:r>
            <a:r>
              <a:rPr lang="fa-IR" sz="2700" dirty="0" smtClean="0">
                <a:solidFill>
                  <a:schemeClr val="bg1"/>
                </a:solidFill>
                <a:cs typeface="2  Titr" panose="00000700000000000000" pitchFamily="2" charset="-78"/>
              </a:rPr>
              <a:t>خود</a:t>
            </a:r>
            <a:r>
              <a:rPr lang="fa-IR" dirty="0" smtClean="0">
                <a:solidFill>
                  <a:schemeClr val="bg1"/>
                </a:solidFill>
                <a:cs typeface="2  Titr" panose="00000700000000000000" pitchFamily="2" charset="-78"/>
              </a:rPr>
              <a:t> </a:t>
            </a:r>
            <a:r>
              <a:rPr lang="fa-IR" sz="2700" dirty="0" smtClean="0">
                <a:solidFill>
                  <a:schemeClr val="bg1"/>
                </a:solidFill>
                <a:cs typeface="2  Titr" panose="00000700000000000000" pitchFamily="2" charset="-78"/>
              </a:rPr>
              <a:t>را وطن‌پرست</a:t>
            </a:r>
            <a:r>
              <a:rPr lang="fa-IR" sz="2000" dirty="0" smtClean="0">
                <a:solidFill>
                  <a:schemeClr val="bg1"/>
                </a:solidFill>
                <a:cs typeface="2  Titr" panose="00000700000000000000" pitchFamily="2" charset="-78"/>
              </a:rPr>
              <a:t> </a:t>
            </a:r>
            <a:r>
              <a:rPr lang="fa-IR" sz="2700" dirty="0" smtClean="0">
                <a:solidFill>
                  <a:schemeClr val="bg1"/>
                </a:solidFill>
                <a:cs typeface="2  Titr" panose="00000700000000000000" pitchFamily="2" charset="-78"/>
              </a:rPr>
              <a:t>می‌نامند و ریاکارانه</a:t>
            </a:r>
            <a:r>
              <a:rPr lang="fa-IR" dirty="0" smtClean="0">
                <a:solidFill>
                  <a:schemeClr val="bg1"/>
                </a:solidFill>
                <a:cs typeface="2  Titr" panose="00000700000000000000" pitchFamily="2" charset="-78"/>
              </a:rPr>
              <a:t> </a:t>
            </a:r>
            <a:r>
              <a:rPr lang="fa-IR" sz="2700" dirty="0" smtClean="0">
                <a:solidFill>
                  <a:schemeClr val="bg1"/>
                </a:solidFill>
                <a:cs typeface="2  Titr" panose="00000700000000000000" pitchFamily="2" charset="-78"/>
              </a:rPr>
              <a:t>دم از میهن‌‌دوستی و ایران‌پرستی می‌زنند. </a:t>
            </a:r>
            <a:r>
              <a:rPr lang="fa-IR" sz="2700" dirty="0" smtClean="0">
                <a:solidFill>
                  <a:srgbClr val="FFFF00"/>
                </a:solidFill>
                <a:cs typeface="2  Titr" panose="00000700000000000000" pitchFamily="2" charset="-78"/>
              </a:rPr>
              <a:t>کانون جهان‌بینی زرتشت </a:t>
            </a:r>
            <a:r>
              <a:rPr lang="fa-IR" sz="2700" dirty="0" smtClean="0">
                <a:solidFill>
                  <a:schemeClr val="bg1"/>
                </a:solidFill>
                <a:cs typeface="2  Titr" panose="00000700000000000000" pitchFamily="2" charset="-78"/>
              </a:rPr>
              <a:t>چرا باید نوشته‌های </a:t>
            </a:r>
            <a:r>
              <a:rPr lang="fa-IR" sz="2700" dirty="0" smtClean="0">
                <a:solidFill>
                  <a:srgbClr val="FFFF00"/>
                </a:solidFill>
                <a:cs typeface="2  Titr" panose="00000700000000000000" pitchFamily="2" charset="-78"/>
              </a:rPr>
              <a:t>نتانیاهو </a:t>
            </a:r>
            <a:r>
              <a:rPr lang="fa-IR" sz="2700" dirty="0" smtClean="0">
                <a:solidFill>
                  <a:schemeClr val="bg1"/>
                </a:solidFill>
                <a:cs typeface="2  Titr" panose="00000700000000000000" pitchFamily="2" charset="-78"/>
              </a:rPr>
              <a:t>(ضد ایرانی‌‌ترین شخصیت سیاسی جهان) را لایک و بازنشر کند؟! پشت پرده در آغوش هم‌اند. </a:t>
            </a:r>
            <a:endParaRPr lang="en-US" sz="2700" dirty="0">
              <a:solidFill>
                <a:schemeClr val="bg1"/>
              </a:solidFill>
              <a:cs typeface="2  Titr" panose="00000700000000000000" pitchFamily="2" charset="-78"/>
            </a:endParaRPr>
          </a:p>
        </p:txBody>
      </p:sp>
      <p:pic>
        <p:nvPicPr>
          <p:cNvPr id="53" name="Picture 5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203" y="2708229"/>
            <a:ext cx="813796" cy="344870"/>
          </a:xfrm>
          <a:prstGeom prst="rect">
            <a:avLst/>
          </a:prstGeom>
        </p:spPr>
      </p:pic>
      <p:sp>
        <p:nvSpPr>
          <p:cNvPr id="54" name="Title 1"/>
          <p:cNvSpPr txBox="1">
            <a:spLocks/>
          </p:cNvSpPr>
          <p:nvPr/>
        </p:nvSpPr>
        <p:spPr>
          <a:xfrm>
            <a:off x="7697788" y="2748891"/>
            <a:ext cx="2722710" cy="30613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8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ir_bastan</a:t>
            </a:r>
            <a:endParaRPr lang="en-US" sz="1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0974" y="52944"/>
            <a:ext cx="9050496" cy="9024381"/>
          </a:xfrm>
          <a:prstGeom prst="rect">
            <a:avLst/>
          </a:prstGeom>
          <a:noFill/>
          <a:ln w="28575">
            <a:solidFill>
              <a:schemeClr val="bg1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effectLst>
                <a:glow rad="127000">
                  <a:srgbClr val="144D56">
                    <a:alpha val="95000"/>
                  </a:srgbClr>
                </a:glow>
              </a:effectLst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6537755"/>
              </p:ext>
            </p:extLst>
          </p:nvPr>
        </p:nvGraphicFramePr>
        <p:xfrm>
          <a:off x="-73007" y="2507758"/>
          <a:ext cx="9144000" cy="731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3" name="Image" r:id="rId7" imgW="15199920" imgH="88560" progId="Photoshop.Image.11">
                  <p:embed/>
                </p:oleObj>
              </mc:Choice>
              <mc:Fallback>
                <p:oleObj name="Image" r:id="rId7" imgW="15199920" imgH="88560" progId="Photoshop.Image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73007" y="2507758"/>
                        <a:ext cx="9144000" cy="731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01836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3401</TotalTime>
  <Words>46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2  Titr</vt:lpstr>
      <vt:lpstr>Arial</vt:lpstr>
      <vt:lpstr>Calibri</vt:lpstr>
      <vt:lpstr>Calibri Light</vt:lpstr>
      <vt:lpstr>Verdana</vt:lpstr>
      <vt:lpstr>Office Theme</vt:lpstr>
      <vt:lpstr>Image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عقب ‌مانده ‌ترین حکومت</dc:title>
  <dc:creator>Mehdi</dc:creator>
  <cp:lastModifiedBy>Mehdi</cp:lastModifiedBy>
  <cp:revision>333</cp:revision>
  <dcterms:created xsi:type="dcterms:W3CDTF">2020-07-01T15:42:19Z</dcterms:created>
  <dcterms:modified xsi:type="dcterms:W3CDTF">2020-09-14T15:43:18Z</dcterms:modified>
</cp:coreProperties>
</file>