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4320"/>
            <a:ext cx="9144000" cy="1950297"/>
          </a:xfrm>
        </p:spPr>
        <p:txBody>
          <a:bodyPr>
            <a:normAutofit/>
          </a:bodyPr>
          <a:lstStyle/>
          <a:p>
            <a:pPr algn="ctr" rtl="1"/>
            <a:r>
              <a:rPr lang="fa-IR" sz="6000" dirty="0" smtClean="0">
                <a:solidFill>
                  <a:srgbClr val="D60093"/>
                </a:solidFill>
                <a:cs typeface="2  Titr" panose="00000700000000000000" pitchFamily="2" charset="-78"/>
              </a:rPr>
              <a:t>مقایسه سنت ابراهیم </a:t>
            </a:r>
            <a:r>
              <a:rPr lang="fa-IR" dirty="0" smtClean="0">
                <a:solidFill>
                  <a:srgbClr val="D60093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</a:t>
            </a:r>
            <a:r>
              <a:rPr lang="fa-IR" sz="6000" dirty="0" smtClean="0">
                <a:solidFill>
                  <a:srgbClr val="D60093"/>
                </a:solidFill>
                <a:cs typeface="2  Titr" panose="00000700000000000000" pitchFamily="2" charset="-78"/>
              </a:rPr>
              <a:t> و کورُش</a:t>
            </a:r>
            <a:endParaRPr lang="en-US" sz="6000" dirty="0">
              <a:solidFill>
                <a:srgbClr val="D60093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60" y="4961296"/>
            <a:ext cx="4425696" cy="4083630"/>
          </a:xfrm>
        </p:spPr>
        <p:txBody>
          <a:bodyPr>
            <a:normAutofit/>
          </a:bodyPr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</a:rPr>
              <a:t>ابراهیم </a:t>
            </a:r>
            <a:r>
              <a:rPr lang="fa-IR" dirty="0" smtClean="0">
                <a:cs typeface="2  Titr" panose="00000700000000000000" pitchFamily="2" charset="-78"/>
                <a:sym typeface="Abo-thar" panose="05010101010101010101" pitchFamily="2" charset="2"/>
              </a:rPr>
              <a:t>مردم را به توحید</a:t>
            </a:r>
            <a:br>
              <a:rPr lang="fa-IR" dirty="0" smtClean="0">
                <a:cs typeface="2  Titr" panose="00000700000000000000" pitchFamily="2" charset="-78"/>
                <a:sym typeface="Abo-thar" panose="05010101010101010101" pitchFamily="2" charset="2"/>
              </a:rPr>
            </a:br>
            <a:r>
              <a:rPr lang="fa-IR" dirty="0" smtClean="0">
                <a:cs typeface="2  Titr" panose="00000700000000000000" pitchFamily="2" charset="-78"/>
                <a:sym typeface="Abo-thar" panose="05010101010101010101" pitchFamily="2" charset="2"/>
              </a:rPr>
              <a:t>و پرهیز از خرافات دعوت کرد. وقتی اثر نکرد، تبر به دوش گرفت و بت‌ها را یکی یکی در هم شکست. </a:t>
            </a:r>
            <a:r>
              <a:rPr lang="fa-IR" dirty="0" smtClean="0">
                <a:solidFill>
                  <a:schemeClr val="accent1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در گذر زندگی، رنج‌ها و سختی‌ها را به جان خرید، تا بشر </a:t>
            </a:r>
            <a:br>
              <a:rPr lang="fa-IR" dirty="0" smtClean="0">
                <a:solidFill>
                  <a:schemeClr val="accent1"/>
                </a:solidFill>
                <a:cs typeface="2  Titr" panose="00000700000000000000" pitchFamily="2" charset="-78"/>
                <a:sym typeface="Abo-thar" panose="05010101010101010101" pitchFamily="2" charset="2"/>
              </a:rPr>
            </a:br>
            <a:r>
              <a:rPr lang="fa-IR" dirty="0" smtClean="0">
                <a:solidFill>
                  <a:schemeClr val="accent1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را از جهل و شرک و خرافات</a:t>
            </a:r>
            <a:br>
              <a:rPr lang="fa-IR" dirty="0" smtClean="0">
                <a:solidFill>
                  <a:schemeClr val="accent1"/>
                </a:solidFill>
                <a:cs typeface="2  Titr" panose="00000700000000000000" pitchFamily="2" charset="-78"/>
                <a:sym typeface="Abo-thar" panose="05010101010101010101" pitchFamily="2" charset="2"/>
              </a:rPr>
            </a:br>
            <a:r>
              <a:rPr lang="fa-IR" dirty="0" smtClean="0">
                <a:solidFill>
                  <a:schemeClr val="accent1"/>
                </a:solidFill>
                <a:cs typeface="2  Titr" panose="00000700000000000000" pitchFamily="2" charset="-78"/>
                <a:sym typeface="Abo-thar" panose="05010101010101010101" pitchFamily="2" charset="2"/>
              </a:rPr>
              <a:t>نجات بدهد. </a:t>
            </a:r>
            <a:r>
              <a:rPr lang="fa-IR" dirty="0">
                <a:cs typeface="2  Titr" panose="00000700000000000000" pitchFamily="2" charset="-78"/>
                <a:sym typeface="Abo-thar" panose="05010101010101010101" pitchFamily="2" charset="2"/>
              </a:rPr>
              <a:t/>
            </a:r>
            <a:br>
              <a:rPr lang="fa-IR" dirty="0">
                <a:cs typeface="2  Titr" panose="00000700000000000000" pitchFamily="2" charset="-78"/>
                <a:sym typeface="Abo-thar" panose="05010101010101010101" pitchFamily="2" charset="2"/>
              </a:rPr>
            </a:br>
            <a:r>
              <a:rPr lang="fa-IR" dirty="0" smtClean="0">
                <a:cs typeface="2  Titr" panose="00000700000000000000" pitchFamily="2" charset="-78"/>
              </a:rPr>
              <a:t>کدام سنت، برتر است؟</a:t>
            </a:r>
            <a:endParaRPr lang="en-US" dirty="0">
              <a:cs typeface="2  Titr" panose="000007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1168" y="4961296"/>
            <a:ext cx="4151376" cy="5035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00000"/>
              </a:lnSpc>
              <a:buNone/>
            </a:pPr>
            <a:r>
              <a:rPr lang="fa-IR" dirty="0" smtClean="0">
                <a:solidFill>
                  <a:srgbClr val="A8A400"/>
                </a:solidFill>
                <a:cs typeface="2  Titr" panose="00000700000000000000" pitchFamily="2" charset="-78"/>
              </a:rPr>
              <a:t>کوروش هخامنشی </a:t>
            </a:r>
            <a:r>
              <a:rPr lang="fa-IR" dirty="0" smtClean="0">
                <a:cs typeface="2  Titr" panose="00000700000000000000" pitchFamily="2" charset="-78"/>
              </a:rPr>
              <a:t>باورهای دینی نبونئید یکتاپرست </a:t>
            </a:r>
            <a:r>
              <a:rPr lang="fa-IR" dirty="0">
                <a:cs typeface="2  Titr" panose="00000700000000000000" pitchFamily="2" charset="-78"/>
              </a:rPr>
              <a:t>را یاوه </a:t>
            </a:r>
            <a:r>
              <a:rPr lang="fa-IR" dirty="0" smtClean="0">
                <a:cs typeface="2  Titr" panose="00000700000000000000" pitchFamily="2" charset="-78"/>
              </a:rPr>
              <a:t>نامیده؛ به او اهانت کرد. اما به عقائد گوساله پرستان احترام گذاشت و آنان را به شرک و خرافات تشویق کرد. </a:t>
            </a:r>
            <a: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  <a:t>مردم را</a:t>
            </a:r>
            <a:b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</a:br>
            <a: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  <a:t>در جهل نگه داشت تا بتواند</a:t>
            </a:r>
            <a:b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</a:br>
            <a:r>
              <a:rPr lang="fa-IR" dirty="0" smtClean="0">
                <a:solidFill>
                  <a:srgbClr val="FF0066"/>
                </a:solidFill>
                <a:cs typeface="2  Titr" panose="00000700000000000000" pitchFamily="2" charset="-78"/>
              </a:rPr>
              <a:t>بر آنان حکومت کند. </a:t>
            </a:r>
            <a:r>
              <a:rPr lang="en-US" dirty="0" smtClean="0"/>
              <a:t>w57.ir/</a:t>
            </a:r>
            <a:r>
              <a:rPr lang="en-US" dirty="0" err="1" smtClean="0"/>
              <a:t>khr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6301"/>
            <a:ext cx="4480560" cy="32746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8015" y="8644816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46301"/>
            <a:ext cx="4572000" cy="32644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472" y="1446301"/>
            <a:ext cx="1091613" cy="1030669"/>
          </a:xfrm>
          <a:prstGeom prst="rect">
            <a:avLst/>
          </a:prstGeom>
          <a:effectLst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751279" y="2190442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i="1" dirty="0" err="1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3412</TotalTime>
  <Words>46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Abo-thar</vt:lpstr>
      <vt:lpstr>Arial</vt:lpstr>
      <vt:lpstr>Calibri</vt:lpstr>
      <vt:lpstr>Calibri Light</vt:lpstr>
      <vt:lpstr>Times New Roman</vt:lpstr>
      <vt:lpstr>Office Theme</vt:lpstr>
      <vt:lpstr>مقایسه سنت ابراهیم  و کورُش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335</cp:revision>
  <dcterms:created xsi:type="dcterms:W3CDTF">2020-07-01T15:42:19Z</dcterms:created>
  <dcterms:modified xsi:type="dcterms:W3CDTF">2020-09-15T05:25:04Z</dcterms:modified>
</cp:coreProperties>
</file>