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CB00"/>
    <a:srgbClr val="AEAB46"/>
    <a:srgbClr val="9A9600"/>
    <a:srgbClr val="B8B400"/>
    <a:srgbClr val="D60093"/>
    <a:srgbClr val="007DDA"/>
    <a:srgbClr val="FF0066"/>
    <a:srgbClr val="969200"/>
    <a:srgbClr val="F3F3F3"/>
    <a:srgbClr val="A8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rgbClr val="0B464E"/>
          </a:fgClr>
          <a:bgClr>
            <a:srgbClr val="144D5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07007" y="7574110"/>
            <a:ext cx="8729985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0000"/>
              </a:lnSpc>
            </a:pPr>
            <a:r>
              <a:rPr lang="fa-IR" sz="2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زنان باشخصیت و دختران نجیب‌زاده </a:t>
            </a:r>
            <a:r>
              <a:rPr lang="fa-IR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هخامنشی</a:t>
            </a:r>
            <a:r>
              <a:rPr lang="fa-IR" sz="2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، خود را از چشم بیگانگان دور نگه داشته و هیچ مردی حق نداشت به آن‌‌ها نگاه کند. اما کنیزکان و دختران سطح پایین،آزاد بودند</a:t>
            </a:r>
            <a:r>
              <a:rPr lang="fa-IR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. </a:t>
            </a:r>
            <a:r>
              <a:rPr lang="fa-IR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ویل دورانت، تاریخ تمدن، انتشارات علمی فرهنگی، تهران، ج 1، ص 434.</a:t>
            </a:r>
            <a:endParaRPr lang="en-US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-453134" y="7382746"/>
          <a:ext cx="9835116" cy="73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7" name="Image" r:id="rId3" imgW="15199920" imgH="88560" progId="Photoshop.Image.11">
                  <p:embed/>
                </p:oleObj>
              </mc:Choice>
              <mc:Fallback>
                <p:oleObj name="Image" r:id="rId3" imgW="15199920" imgH="88560" progId="Photoshop.Image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453134" y="7382746"/>
                        <a:ext cx="9835116" cy="73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7418946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4956048" y="6254496"/>
            <a:ext cx="4187952" cy="345087"/>
          </a:xfrm>
          <a:prstGeom prst="rect">
            <a:avLst/>
          </a:prstGeom>
          <a:solidFill>
            <a:srgbClr val="144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dirty="0" smtClean="0">
                <a:solidFill>
                  <a:prstClr val="white"/>
                </a:solidFill>
                <a:cs typeface="2  Titr" panose="00000700000000000000" pitchFamily="2" charset="-78"/>
              </a:rPr>
              <a:t>استان فارس، نقش رستم: </a:t>
            </a:r>
            <a:r>
              <a:rPr lang="fa-IR" dirty="0">
                <a:solidFill>
                  <a:prstClr val="white"/>
                </a:solidFill>
                <a:cs typeface="2  Titr" panose="00000700000000000000" pitchFamily="2" charset="-78"/>
              </a:rPr>
              <a:t>مقبره شاهان </a:t>
            </a:r>
            <a:r>
              <a:rPr lang="fa-IR" dirty="0" smtClean="0">
                <a:solidFill>
                  <a:prstClr val="white"/>
                </a:solidFill>
                <a:cs typeface="2  Titr" panose="00000700000000000000" pitchFamily="2" charset="-78"/>
              </a:rPr>
              <a:t>هخامنشی</a:t>
            </a:r>
            <a:endParaRPr lang="en-US" dirty="0">
              <a:solidFill>
                <a:prstClr val="white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0974" y="52944"/>
            <a:ext cx="9042052" cy="9024381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  <a:effectLst>
            <a:glow rad="127000">
              <a:srgbClr val="144D56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effectLst>
                <a:glow rad="127000">
                  <a:srgbClr val="144D56">
                    <a:alpha val="95000"/>
                  </a:srgbClr>
                </a:glo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641510" y="299104"/>
            <a:ext cx="1243363" cy="152935"/>
          </a:xfrm>
          <a:prstGeom prst="roundRect">
            <a:avLst/>
          </a:prstGeom>
          <a:effectLst>
            <a:glow rad="203200">
              <a:schemeClr val="tx1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602" y="164767"/>
            <a:ext cx="874421" cy="370561"/>
          </a:xfrm>
          <a:prstGeom prst="rect">
            <a:avLst/>
          </a:prstGeom>
          <a:effectLst>
            <a:glow rad="127000">
              <a:schemeClr val="tx1"/>
            </a:glow>
          </a:effectLst>
        </p:spPr>
      </p:pic>
      <p:sp>
        <p:nvSpPr>
          <p:cNvPr id="32" name="Title 1"/>
          <p:cNvSpPr txBox="1">
            <a:spLocks/>
          </p:cNvSpPr>
          <p:nvPr/>
        </p:nvSpPr>
        <p:spPr>
          <a:xfrm>
            <a:off x="7590536" y="201010"/>
            <a:ext cx="1791446" cy="34912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 err="1" smtClean="0">
                <a:solidFill>
                  <a:schemeClr val="bg1"/>
                </a:solidFill>
                <a:effectLst/>
                <a:latin typeface="Book Antiqua" panose="02040602050305030304" pitchFamily="18" charset="0"/>
                <a:ea typeface="Batang" panose="02030600000101010101" pitchFamily="18" charset="-127"/>
                <a:cs typeface="Aharoni" panose="02010803020104030203" pitchFamily="2" charset="-79"/>
              </a:rPr>
              <a:t>ir_bastan</a:t>
            </a:r>
            <a:endParaRPr lang="en-US" sz="2200" b="1" dirty="0">
              <a:solidFill>
                <a:schemeClr val="bg1"/>
              </a:solidFill>
              <a:effectLst/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4952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3366</TotalTime>
  <Words>61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Batang</vt:lpstr>
      <vt:lpstr>2  Titr</vt:lpstr>
      <vt:lpstr>Aharoni</vt:lpstr>
      <vt:lpstr>Arial</vt:lpstr>
      <vt:lpstr>Book Antiqua</vt:lpstr>
      <vt:lpstr>Calibri</vt:lpstr>
      <vt:lpstr>Calibri Light</vt:lpstr>
      <vt:lpstr>Office Theme</vt:lpstr>
      <vt:lpstr>Image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330</cp:revision>
  <dcterms:created xsi:type="dcterms:W3CDTF">2020-07-01T15:42:19Z</dcterms:created>
  <dcterms:modified xsi:type="dcterms:W3CDTF">2020-09-14T10:11:46Z</dcterms:modified>
</cp:coreProperties>
</file>