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3"/>
  </p:notesMasterIdLst>
  <p:sldIdLst>
    <p:sldId id="489" r:id="rId2"/>
  </p:sldIdLst>
  <p:sldSz cx="9144000" cy="9144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6B39B"/>
    <a:srgbClr val="F6E9DA"/>
    <a:srgbClr val="F7E9DA"/>
    <a:srgbClr val="ECF3FA"/>
    <a:srgbClr val="ACA800"/>
    <a:srgbClr val="C1BAB3"/>
    <a:srgbClr val="3FA38E"/>
    <a:srgbClr val="FF0066"/>
    <a:srgbClr val="65978D"/>
    <a:srgbClr val="0B464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434" autoAdjust="0"/>
  </p:normalViewPr>
  <p:slideViewPr>
    <p:cSldViewPr snapToGrid="0">
      <p:cViewPr varScale="1">
        <p:scale>
          <a:sx n="50" d="100"/>
          <a:sy n="50" d="100"/>
        </p:scale>
        <p:origin x="189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97B749B-5B01-446D-A01C-3F452F413FE1}" type="datetimeFigureOut">
              <a:rPr lang="en-US" smtClean="0"/>
              <a:t>1/20/2021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004EB9-BF56-4876-BC2B-8CA54218982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63043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96484"/>
            <a:ext cx="7772400" cy="3183467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4802717"/>
            <a:ext cx="6858000" cy="2207683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69670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73991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486834"/>
            <a:ext cx="1971675" cy="774911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486834"/>
            <a:ext cx="5800725" cy="77491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839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0882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2279653"/>
            <a:ext cx="7886700" cy="3803649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6119286"/>
            <a:ext cx="7886700" cy="2000249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74346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2434167"/>
            <a:ext cx="3886200" cy="5801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2451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86836"/>
            <a:ext cx="7886700" cy="176741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2241551"/>
            <a:ext cx="3868340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3340100"/>
            <a:ext cx="3868340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2241551"/>
            <a:ext cx="3887391" cy="1098549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3340100"/>
            <a:ext cx="3887391" cy="491278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2348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4865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56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1316569"/>
            <a:ext cx="4629150" cy="649816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45672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609600"/>
            <a:ext cx="2949178" cy="21336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1316569"/>
            <a:ext cx="4629150" cy="6498167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743200"/>
            <a:ext cx="2949178" cy="5082117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3879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486836"/>
            <a:ext cx="7886700" cy="176741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2434167"/>
            <a:ext cx="7886700" cy="580178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A55DE1-3F54-413F-960F-CAB0290C31E7}" type="datetimeFigureOut">
              <a:rPr lang="en-US" smtClean="0"/>
              <a:t>1/20/2021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8475136"/>
            <a:ext cx="30861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8475136"/>
            <a:ext cx="2057400" cy="48683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A466A5-35DD-41E1-9F5A-E2B21A430C2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63570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3350" y="-304801"/>
            <a:ext cx="9277350" cy="9448801"/>
          </a:xfrm>
        </p:spPr>
      </p:pic>
      <p:sp>
        <p:nvSpPr>
          <p:cNvPr id="5" name="Rectangle 4"/>
          <p:cNvSpPr/>
          <p:nvPr/>
        </p:nvSpPr>
        <p:spPr>
          <a:xfrm>
            <a:off x="476250" y="486836"/>
            <a:ext cx="8172450" cy="1562100"/>
          </a:xfrm>
          <a:prstGeom prst="rect">
            <a:avLst/>
          </a:prstGeom>
          <a:solidFill>
            <a:srgbClr val="F6E9DA"/>
          </a:solidFill>
          <a:ln>
            <a:solidFill>
              <a:srgbClr val="F6E9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609600" y="617200"/>
            <a:ext cx="78867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rtl="1">
              <a:lnSpc>
                <a:spcPct val="120000"/>
              </a:lnSpc>
            </a:pPr>
            <a:r>
              <a:rPr lang="fa-IR" sz="3200" dirty="0" smtClean="0">
                <a:cs typeface="2  Titr" panose="00000700000000000000" pitchFamily="2" charset="-78"/>
              </a:rPr>
              <a:t>آیا آرامگاه </a:t>
            </a:r>
            <a:r>
              <a:rPr lang="fa-IR" sz="3200" dirty="0" smtClean="0">
                <a:solidFill>
                  <a:srgbClr val="46B39B"/>
                </a:solidFill>
                <a:cs typeface="2  Titr" panose="00000700000000000000" pitchFamily="2" charset="-78"/>
              </a:rPr>
              <a:t>فردوسی</a:t>
            </a:r>
            <a:r>
              <a:rPr lang="fa-IR" sz="3200" dirty="0" smtClean="0">
                <a:cs typeface="2  Titr" panose="00000700000000000000" pitchFamily="2" charset="-78"/>
              </a:rPr>
              <a:t>، جعلی است؟ پاسخ: این آرامگاه نمادین فردوسی است. </a:t>
            </a:r>
            <a:r>
              <a:rPr lang="fa-IR" sz="3200" dirty="0" smtClean="0">
                <a:solidFill>
                  <a:srgbClr val="46B39B"/>
                </a:solidFill>
                <a:cs typeface="2  Titr" panose="00000700000000000000" pitchFamily="2" charset="-78"/>
              </a:rPr>
              <a:t>نه آرامگاه حقیقی او. </a:t>
            </a:r>
            <a:endParaRPr lang="en-US" sz="3200" dirty="0">
              <a:solidFill>
                <a:srgbClr val="46B39B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print">
            <a:biLevel thresh="2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artisticPhotocopy/>
                    </a14:imgEffect>
                    <a14:imgEffect>
                      <a14:sharpenSoften amount="50000"/>
                    </a14:imgEffect>
                    <a14:imgEffect>
                      <a14:brightnessContrast bright="4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0025" y="4759404"/>
            <a:ext cx="1091613" cy="1030669"/>
          </a:xfrm>
          <a:prstGeom prst="rect">
            <a:avLst/>
          </a:prstGeom>
          <a:effectLst/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7575616" y="5526968"/>
            <a:ext cx="2722710" cy="286528"/>
          </a:xfrm>
          <a:prstGeom prst="rect">
            <a:avLst/>
          </a:prstGeom>
          <a:noFill/>
          <a:ln>
            <a:noFill/>
          </a:ln>
          <a:effectLst>
            <a:glow rad="508000">
              <a:schemeClr val="tx1">
                <a:alpha val="60000"/>
              </a:schemeClr>
            </a:glow>
          </a:effectLst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2200" i="1" dirty="0" err="1" smtClean="0">
                <a:solidFill>
                  <a:prstClr val="white"/>
                </a:solidFill>
                <a:latin typeface="Cambria" panose="02040503050406030204" pitchFamily="18" charset="0"/>
                <a:ea typeface="Batang" panose="02030600000101010101" pitchFamily="18" charset="-127"/>
                <a:cs typeface="Times New Roman" panose="02020603050405020304" pitchFamily="18" charset="0"/>
              </a:rPr>
              <a:t>ir_bastan</a:t>
            </a:r>
            <a:endParaRPr lang="en-US" sz="2200" i="1" dirty="0">
              <a:solidFill>
                <a:prstClr val="white"/>
              </a:solidFill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45747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5705</TotalTime>
  <Words>21</Words>
  <Application>Microsoft Office PowerPoint</Application>
  <PresentationFormat>Custom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9" baseType="lpstr">
      <vt:lpstr>Batang</vt:lpstr>
      <vt:lpstr>2  Titr</vt:lpstr>
      <vt:lpstr>Arial</vt:lpstr>
      <vt:lpstr>Calibri</vt:lpstr>
      <vt:lpstr>Calibri Light</vt:lpstr>
      <vt:lpstr>Cambria</vt:lpstr>
      <vt:lpstr>Times New Roman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عقب ‌مانده ‌ترین حکومت</dc:title>
  <dc:creator>Mehdi</dc:creator>
  <cp:lastModifiedBy>Mehdi</cp:lastModifiedBy>
  <cp:revision>568</cp:revision>
  <dcterms:created xsi:type="dcterms:W3CDTF">2020-07-01T15:42:19Z</dcterms:created>
  <dcterms:modified xsi:type="dcterms:W3CDTF">2021-01-20T19:42:19Z</dcterms:modified>
</cp:coreProperties>
</file>